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6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7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8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9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10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theme/theme11.xml" ContentType="application/vnd.openxmlformats-officedocument.theme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12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theme/theme13.xml" ContentType="application/vnd.openxmlformats-officedocument.theme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690" r:id="rId5"/>
    <p:sldMasterId id="2147483733" r:id="rId6"/>
    <p:sldMasterId id="2147483759" r:id="rId7"/>
    <p:sldMasterId id="2147483773" r:id="rId8"/>
    <p:sldMasterId id="2147483801" r:id="rId9"/>
    <p:sldMasterId id="2147483818" r:id="rId10"/>
    <p:sldMasterId id="2147483835" r:id="rId11"/>
    <p:sldMasterId id="2147483868" r:id="rId12"/>
    <p:sldMasterId id="2147483901" r:id="rId13"/>
    <p:sldMasterId id="2147483936" r:id="rId14"/>
    <p:sldMasterId id="2147483977" r:id="rId15"/>
    <p:sldMasterId id="2147484004" r:id="rId16"/>
    <p:sldMasterId id="2147483684" r:id="rId17"/>
  </p:sldMasterIdLst>
  <p:notesMasterIdLst>
    <p:notesMasterId r:id="rId70"/>
  </p:notesMasterIdLst>
  <p:sldIdLst>
    <p:sldId id="205951553" r:id="rId18"/>
    <p:sldId id="205951571" r:id="rId19"/>
    <p:sldId id="205951572" r:id="rId20"/>
    <p:sldId id="205951573" r:id="rId21"/>
    <p:sldId id="205951617" r:id="rId22"/>
    <p:sldId id="205951618" r:id="rId23"/>
    <p:sldId id="205951574" r:id="rId24"/>
    <p:sldId id="205951575" r:id="rId25"/>
    <p:sldId id="205951576" r:id="rId26"/>
    <p:sldId id="205951631" r:id="rId27"/>
    <p:sldId id="205951577" r:id="rId28"/>
    <p:sldId id="205951578" r:id="rId29"/>
    <p:sldId id="205951579" r:id="rId30"/>
    <p:sldId id="205951580" r:id="rId31"/>
    <p:sldId id="205951619" r:id="rId32"/>
    <p:sldId id="205951613" r:id="rId33"/>
    <p:sldId id="205951632" r:id="rId34"/>
    <p:sldId id="205951582" r:id="rId35"/>
    <p:sldId id="205951626" r:id="rId36"/>
    <p:sldId id="205951627" r:id="rId37"/>
    <p:sldId id="205951628" r:id="rId38"/>
    <p:sldId id="205951623" r:id="rId39"/>
    <p:sldId id="205951583" r:id="rId40"/>
    <p:sldId id="205951584" r:id="rId41"/>
    <p:sldId id="205951586" r:id="rId42"/>
    <p:sldId id="205951587" r:id="rId43"/>
    <p:sldId id="205951588" r:id="rId44"/>
    <p:sldId id="205951589" r:id="rId45"/>
    <p:sldId id="205951590" r:id="rId46"/>
    <p:sldId id="205951591" r:id="rId47"/>
    <p:sldId id="205951592" r:id="rId48"/>
    <p:sldId id="205951593" r:id="rId49"/>
    <p:sldId id="205951594" r:id="rId50"/>
    <p:sldId id="205951596" r:id="rId51"/>
    <p:sldId id="205951633" r:id="rId52"/>
    <p:sldId id="205951597" r:id="rId53"/>
    <p:sldId id="205951598" r:id="rId54"/>
    <p:sldId id="205951615" r:id="rId55"/>
    <p:sldId id="205951616" r:id="rId56"/>
    <p:sldId id="205951599" r:id="rId57"/>
    <p:sldId id="205951600" r:id="rId58"/>
    <p:sldId id="205951629" r:id="rId59"/>
    <p:sldId id="205951630" r:id="rId60"/>
    <p:sldId id="205951606" r:id="rId61"/>
    <p:sldId id="205951614" r:id="rId62"/>
    <p:sldId id="205951607" r:id="rId63"/>
    <p:sldId id="205951608" r:id="rId64"/>
    <p:sldId id="205951609" r:id="rId65"/>
    <p:sldId id="205951610" r:id="rId66"/>
    <p:sldId id="205951611" r:id="rId67"/>
    <p:sldId id="205951612" r:id="rId68"/>
    <p:sldId id="205951570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D68AE597-53BD-44AB-B62B-46123BA25F8D}">
          <p14:sldIdLst>
            <p14:sldId id="205951553"/>
          </p14:sldIdLst>
        </p14:section>
        <p14:section name="Queue and Notifier" id="{74F6F078-456E-4D11-966D-D37CA38E48CD}">
          <p14:sldIdLst>
            <p14:sldId id="205951571"/>
            <p14:sldId id="205951572"/>
            <p14:sldId id="205951573"/>
            <p14:sldId id="205951617"/>
            <p14:sldId id="205951618"/>
            <p14:sldId id="205951574"/>
            <p14:sldId id="205951575"/>
            <p14:sldId id="205951576"/>
            <p14:sldId id="205951631"/>
            <p14:sldId id="205951577"/>
            <p14:sldId id="205951578"/>
            <p14:sldId id="205951579"/>
            <p14:sldId id="205951580"/>
            <p14:sldId id="205951619"/>
            <p14:sldId id="205951613"/>
            <p14:sldId id="205951632"/>
            <p14:sldId id="205951582"/>
            <p14:sldId id="205951626"/>
            <p14:sldId id="205951627"/>
            <p14:sldId id="205951628"/>
            <p14:sldId id="205951623"/>
          </p14:sldIdLst>
        </p14:section>
        <p14:section name="Design Pattern" id="{65824145-FA74-443F-9BAA-C550A2DCBEAA}">
          <p14:sldIdLst>
            <p14:sldId id="205951583"/>
            <p14:sldId id="205951584"/>
            <p14:sldId id="205951586"/>
            <p14:sldId id="205951587"/>
            <p14:sldId id="205951588"/>
            <p14:sldId id="205951589"/>
            <p14:sldId id="205951590"/>
            <p14:sldId id="205951591"/>
            <p14:sldId id="205951592"/>
            <p14:sldId id="205951593"/>
            <p14:sldId id="205951594"/>
            <p14:sldId id="205951596"/>
            <p14:sldId id="205951633"/>
            <p14:sldId id="205951597"/>
            <p14:sldId id="205951598"/>
            <p14:sldId id="205951615"/>
            <p14:sldId id="205951616"/>
            <p14:sldId id="205951599"/>
            <p14:sldId id="205951600"/>
            <p14:sldId id="205951629"/>
            <p14:sldId id="205951630"/>
          </p14:sldIdLst>
        </p14:section>
        <p14:section name="Github with LV" id="{D9E1653C-7452-482D-8459-CD48C3E023C0}">
          <p14:sldIdLst>
            <p14:sldId id="205951606"/>
            <p14:sldId id="205951614"/>
            <p14:sldId id="205951607"/>
            <p14:sldId id="205951608"/>
            <p14:sldId id="205951609"/>
            <p14:sldId id="205951610"/>
            <p14:sldId id="205951611"/>
            <p14:sldId id="205951612"/>
            <p14:sldId id="2059515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C98C6E-B46C-4F05-B583-5CC6DCB24177}" v="73" dt="2022-01-25T03:57:53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0" autoAdjust="0"/>
    <p:restoredTop sz="70270" autoAdjust="0"/>
  </p:normalViewPr>
  <p:slideViewPr>
    <p:cSldViewPr snapToGrid="0">
      <p:cViewPr varScale="1">
        <p:scale>
          <a:sx n="47" d="100"/>
          <a:sy n="47" d="100"/>
        </p:scale>
        <p:origin x="12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66" Type="http://schemas.openxmlformats.org/officeDocument/2006/relationships/slide" Target="slides/slide49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44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4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microsoft.com/office/2015/10/relationships/revisionInfo" Target="revisionInfo.xml"/><Relationship Id="rId7" Type="http://schemas.openxmlformats.org/officeDocument/2006/relationships/slideMaster" Target="slideMasters/slideMaster4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Kao (高育晟)" userId="831eb8d1-f187-4574-a680-ad975c495a54" providerId="ADAL" clId="{6FC98C6E-B46C-4F05-B583-5CC6DCB24177}"/>
    <pc:docChg chg="undo custSel addSld delSld modSld sldOrd modMainMaster addSection modSection">
      <pc:chgData name="Joe Kao (高育晟)" userId="831eb8d1-f187-4574-a680-ad975c495a54" providerId="ADAL" clId="{6FC98C6E-B46C-4F05-B583-5CC6DCB24177}" dt="2022-01-25T06:55:33.784" v="8901" actId="1076"/>
      <pc:docMkLst>
        <pc:docMk/>
      </pc:docMkLst>
      <pc:sldChg chg="modSp mod">
        <pc:chgData name="Joe Kao (高育晟)" userId="831eb8d1-f187-4574-a680-ad975c495a54" providerId="ADAL" clId="{6FC98C6E-B46C-4F05-B583-5CC6DCB24177}" dt="2022-01-24T12:33:16.146" v="6600" actId="20577"/>
        <pc:sldMkLst>
          <pc:docMk/>
          <pc:sldMk cId="670283913" sldId="205951553"/>
        </pc:sldMkLst>
        <pc:spChg chg="mod">
          <ac:chgData name="Joe Kao (高育晟)" userId="831eb8d1-f187-4574-a680-ad975c495a54" providerId="ADAL" clId="{6FC98C6E-B46C-4F05-B583-5CC6DCB24177}" dt="2022-01-24T12:33:16.146" v="6600" actId="20577"/>
          <ac:spMkLst>
            <pc:docMk/>
            <pc:sldMk cId="670283913" sldId="205951553"/>
            <ac:spMk id="3" creationId="{B1314205-E8ED-4EAA-9F62-302AF6F0B429}"/>
          </ac:spMkLst>
        </pc:spChg>
      </pc:sldChg>
      <pc:sldChg chg="modSp mod modNotesTx">
        <pc:chgData name="Joe Kao (高育晟)" userId="831eb8d1-f187-4574-a680-ad975c495a54" providerId="ADAL" clId="{6FC98C6E-B46C-4F05-B583-5CC6DCB24177}" dt="2022-01-21T07:37:14.345" v="1801" actId="20577"/>
        <pc:sldMkLst>
          <pc:docMk/>
          <pc:sldMk cId="1391128903" sldId="205951570"/>
        </pc:sldMkLst>
        <pc:spChg chg="mod">
          <ac:chgData name="Joe Kao (高育晟)" userId="831eb8d1-f187-4574-a680-ad975c495a54" providerId="ADAL" clId="{6FC98C6E-B46C-4F05-B583-5CC6DCB24177}" dt="2022-01-21T07:37:14.345" v="1801" actId="20577"/>
          <ac:spMkLst>
            <pc:docMk/>
            <pc:sldMk cId="1391128903" sldId="205951570"/>
            <ac:spMk id="5" creationId="{F268F600-5F67-454F-B885-E6740CD3A5B7}"/>
          </ac:spMkLst>
        </pc:spChg>
      </pc:sldChg>
      <pc:sldChg chg="modNotesTx">
        <pc:chgData name="Joe Kao (高育晟)" userId="831eb8d1-f187-4574-a680-ad975c495a54" providerId="ADAL" clId="{6FC98C6E-B46C-4F05-B583-5CC6DCB24177}" dt="2022-01-24T12:51:20.315" v="6746" actId="20577"/>
        <pc:sldMkLst>
          <pc:docMk/>
          <pc:sldMk cId="3680810109" sldId="205951571"/>
        </pc:sldMkLst>
      </pc:sldChg>
      <pc:sldChg chg="modNotesTx">
        <pc:chgData name="Joe Kao (高育晟)" userId="831eb8d1-f187-4574-a680-ad975c495a54" providerId="ADAL" clId="{6FC98C6E-B46C-4F05-B583-5CC6DCB24177}" dt="2022-01-25T03:05:21.902" v="7794" actId="20577"/>
        <pc:sldMkLst>
          <pc:docMk/>
          <pc:sldMk cId="511177618" sldId="205951572"/>
        </pc:sldMkLst>
      </pc:sldChg>
      <pc:sldChg chg="modNotesTx">
        <pc:chgData name="Joe Kao (高育晟)" userId="831eb8d1-f187-4574-a680-ad975c495a54" providerId="ADAL" clId="{6FC98C6E-B46C-4F05-B583-5CC6DCB24177}" dt="2022-01-25T03:07:03.455" v="7960" actId="20577"/>
        <pc:sldMkLst>
          <pc:docMk/>
          <pc:sldMk cId="1846324776" sldId="205951573"/>
        </pc:sldMkLst>
      </pc:sldChg>
      <pc:sldChg chg="ord modNotesTx">
        <pc:chgData name="Joe Kao (高育晟)" userId="831eb8d1-f187-4574-a680-ad975c495a54" providerId="ADAL" clId="{6FC98C6E-B46C-4F05-B583-5CC6DCB24177}" dt="2022-01-24T13:12:54.402" v="7294" actId="20577"/>
        <pc:sldMkLst>
          <pc:docMk/>
          <pc:sldMk cId="712363364" sldId="205951574"/>
        </pc:sldMkLst>
      </pc:sldChg>
      <pc:sldChg chg="modNotesTx">
        <pc:chgData name="Joe Kao (高育晟)" userId="831eb8d1-f187-4574-a680-ad975c495a54" providerId="ADAL" clId="{6FC98C6E-B46C-4F05-B583-5CC6DCB24177}" dt="2022-01-24T14:41:33.826" v="7551" actId="20577"/>
        <pc:sldMkLst>
          <pc:docMk/>
          <pc:sldMk cId="1332157757" sldId="205951575"/>
        </pc:sldMkLst>
      </pc:sldChg>
      <pc:sldChg chg="modSp mod modNotesTx">
        <pc:chgData name="Joe Kao (高育晟)" userId="831eb8d1-f187-4574-a680-ad975c495a54" providerId="ADAL" clId="{6FC98C6E-B46C-4F05-B583-5CC6DCB24177}" dt="2022-01-22T08:29:14.894" v="2148" actId="6549"/>
        <pc:sldMkLst>
          <pc:docMk/>
          <pc:sldMk cId="1123512963" sldId="205951576"/>
        </pc:sldMkLst>
        <pc:spChg chg="mod">
          <ac:chgData name="Joe Kao (高育晟)" userId="831eb8d1-f187-4574-a680-ad975c495a54" providerId="ADAL" clId="{6FC98C6E-B46C-4F05-B583-5CC6DCB24177}" dt="2022-01-20T10:42:31.307" v="419" actId="20577"/>
          <ac:spMkLst>
            <pc:docMk/>
            <pc:sldMk cId="1123512963" sldId="205951576"/>
            <ac:spMk id="2" creationId="{FFFC7B2C-F6E1-4DEB-A69A-E7611C353890}"/>
          </ac:spMkLst>
        </pc:spChg>
        <pc:spChg chg="mod">
          <ac:chgData name="Joe Kao (高育晟)" userId="831eb8d1-f187-4574-a680-ad975c495a54" providerId="ADAL" clId="{6FC98C6E-B46C-4F05-B583-5CC6DCB24177}" dt="2022-01-22T08:14:23.140" v="1830" actId="20577"/>
          <ac:spMkLst>
            <pc:docMk/>
            <pc:sldMk cId="1123512963" sldId="205951576"/>
            <ac:spMk id="3" creationId="{A3702AA7-47AD-4FEB-B02B-56D6BFB39FB5}"/>
          </ac:spMkLst>
        </pc:spChg>
      </pc:sldChg>
      <pc:sldChg chg="modNotesTx">
        <pc:chgData name="Joe Kao (高育晟)" userId="831eb8d1-f187-4574-a680-ad975c495a54" providerId="ADAL" clId="{6FC98C6E-B46C-4F05-B583-5CC6DCB24177}" dt="2022-01-24T12:48:51.093" v="6674" actId="20577"/>
        <pc:sldMkLst>
          <pc:docMk/>
          <pc:sldMk cId="2391487691" sldId="205951577"/>
        </pc:sldMkLst>
      </pc:sldChg>
      <pc:sldChg chg="modNotesTx">
        <pc:chgData name="Joe Kao (高育晟)" userId="831eb8d1-f187-4574-a680-ad975c495a54" providerId="ADAL" clId="{6FC98C6E-B46C-4F05-B583-5CC6DCB24177}" dt="2022-01-24T13:25:07.159" v="7345" actId="20577"/>
        <pc:sldMkLst>
          <pc:docMk/>
          <pc:sldMk cId="2285733992" sldId="205951578"/>
        </pc:sldMkLst>
      </pc:sldChg>
      <pc:sldChg chg="modNotesTx">
        <pc:chgData name="Joe Kao (高育晟)" userId="831eb8d1-f187-4574-a680-ad975c495a54" providerId="ADAL" clId="{6FC98C6E-B46C-4F05-B583-5CC6DCB24177}" dt="2022-01-23T11:18:44.595" v="5217" actId="20577"/>
        <pc:sldMkLst>
          <pc:docMk/>
          <pc:sldMk cId="126796156" sldId="205951579"/>
        </pc:sldMkLst>
      </pc:sldChg>
      <pc:sldChg chg="modNotesTx">
        <pc:chgData name="Joe Kao (高育晟)" userId="831eb8d1-f187-4574-a680-ad975c495a54" providerId="ADAL" clId="{6FC98C6E-B46C-4F05-B583-5CC6DCB24177}" dt="2022-01-23T11:20:43.486" v="5399" actId="20577"/>
        <pc:sldMkLst>
          <pc:docMk/>
          <pc:sldMk cId="3645992662" sldId="205951580"/>
        </pc:sldMkLst>
      </pc:sldChg>
      <pc:sldChg chg="del">
        <pc:chgData name="Joe Kao (高育晟)" userId="831eb8d1-f187-4574-a680-ad975c495a54" providerId="ADAL" clId="{6FC98C6E-B46C-4F05-B583-5CC6DCB24177}" dt="2022-01-22T09:12:55.616" v="2201" actId="47"/>
        <pc:sldMkLst>
          <pc:docMk/>
          <pc:sldMk cId="1714569315" sldId="205951581"/>
        </pc:sldMkLst>
      </pc:sldChg>
      <pc:sldChg chg="addSp delSp modSp mod modNotesTx">
        <pc:chgData name="Joe Kao (高育晟)" userId="831eb8d1-f187-4574-a680-ad975c495a54" providerId="ADAL" clId="{6FC98C6E-B46C-4F05-B583-5CC6DCB24177}" dt="2022-01-24T14:14:16.993" v="7477" actId="6549"/>
        <pc:sldMkLst>
          <pc:docMk/>
          <pc:sldMk cId="464951678" sldId="205951583"/>
        </pc:sldMkLst>
        <pc:spChg chg="mod">
          <ac:chgData name="Joe Kao (高育晟)" userId="831eb8d1-f187-4574-a680-ad975c495a54" providerId="ADAL" clId="{6FC98C6E-B46C-4F05-B583-5CC6DCB24177}" dt="2022-01-19T01:11:58.999" v="3" actId="20577"/>
          <ac:spMkLst>
            <pc:docMk/>
            <pc:sldMk cId="464951678" sldId="205951583"/>
            <ac:spMk id="2" creationId="{28F0AE10-B7D8-49CE-8928-FA8D8EC1717F}"/>
          </ac:spMkLst>
        </pc:spChg>
        <pc:spChg chg="del">
          <ac:chgData name="Joe Kao (高育晟)" userId="831eb8d1-f187-4574-a680-ad975c495a54" providerId="ADAL" clId="{6FC98C6E-B46C-4F05-B583-5CC6DCB24177}" dt="2022-01-19T01:12:08.769" v="4" actId="478"/>
          <ac:spMkLst>
            <pc:docMk/>
            <pc:sldMk cId="464951678" sldId="205951583"/>
            <ac:spMk id="3" creationId="{4335C8D6-5FDD-4244-98ED-DE15310FEBD6}"/>
          </ac:spMkLst>
        </pc:spChg>
        <pc:spChg chg="add mod">
          <ac:chgData name="Joe Kao (高育晟)" userId="831eb8d1-f187-4574-a680-ad975c495a54" providerId="ADAL" clId="{6FC98C6E-B46C-4F05-B583-5CC6DCB24177}" dt="2022-01-19T01:14:53.801" v="60" actId="1076"/>
          <ac:spMkLst>
            <pc:docMk/>
            <pc:sldMk cId="464951678" sldId="205951583"/>
            <ac:spMk id="4" creationId="{84F8EE25-9E6C-4D1D-9525-30CE2574AF51}"/>
          </ac:spMkLst>
        </pc:spChg>
        <pc:spChg chg="add del mod">
          <ac:chgData name="Joe Kao (高育晟)" userId="831eb8d1-f187-4574-a680-ad975c495a54" providerId="ADAL" clId="{6FC98C6E-B46C-4F05-B583-5CC6DCB24177}" dt="2022-01-19T01:12:33.697" v="13" actId="478"/>
          <ac:spMkLst>
            <pc:docMk/>
            <pc:sldMk cId="464951678" sldId="205951583"/>
            <ac:spMk id="5" creationId="{2F2082C6-7F10-41E7-93A7-54DC7A680E85}"/>
          </ac:spMkLst>
        </pc:spChg>
        <pc:spChg chg="add del mod">
          <ac:chgData name="Joe Kao (高育晟)" userId="831eb8d1-f187-4574-a680-ad975c495a54" providerId="ADAL" clId="{6FC98C6E-B46C-4F05-B583-5CC6DCB24177}" dt="2022-01-19T01:12:33.697" v="13" actId="478"/>
          <ac:spMkLst>
            <pc:docMk/>
            <pc:sldMk cId="464951678" sldId="205951583"/>
            <ac:spMk id="6" creationId="{A373890B-10C4-4CE5-9A4D-CECC1F717AE9}"/>
          </ac:spMkLst>
        </pc:spChg>
        <pc:spChg chg="add mod">
          <ac:chgData name="Joe Kao (高育晟)" userId="831eb8d1-f187-4574-a680-ad975c495a54" providerId="ADAL" clId="{6FC98C6E-B46C-4F05-B583-5CC6DCB24177}" dt="2022-01-19T04:37:07.435" v="299" actId="1076"/>
          <ac:spMkLst>
            <pc:docMk/>
            <pc:sldMk cId="464951678" sldId="205951583"/>
            <ac:spMk id="7" creationId="{F0E24DDC-E26B-469D-B73B-26003FD31F4A}"/>
          </ac:spMkLst>
        </pc:spChg>
        <pc:spChg chg="add mod">
          <ac:chgData name="Joe Kao (高育晟)" userId="831eb8d1-f187-4574-a680-ad975c495a54" providerId="ADAL" clId="{6FC98C6E-B46C-4F05-B583-5CC6DCB24177}" dt="2022-01-24T14:14:16.993" v="7477" actId="6549"/>
          <ac:spMkLst>
            <pc:docMk/>
            <pc:sldMk cId="464951678" sldId="205951583"/>
            <ac:spMk id="8" creationId="{8F2F6958-B2B1-4F01-8E14-064E9B24F5C5}"/>
          </ac:spMkLst>
        </pc:spChg>
      </pc:sldChg>
      <pc:sldChg chg="addSp delSp modSp mod modNotesTx">
        <pc:chgData name="Joe Kao (高育晟)" userId="831eb8d1-f187-4574-a680-ad975c495a54" providerId="ADAL" clId="{6FC98C6E-B46C-4F05-B583-5CC6DCB24177}" dt="2022-01-23T11:27:25.629" v="5816" actId="20577"/>
        <pc:sldMkLst>
          <pc:docMk/>
          <pc:sldMk cId="204072758" sldId="205951584"/>
        </pc:sldMkLst>
        <pc:spChg chg="mod">
          <ac:chgData name="Joe Kao (高育晟)" userId="831eb8d1-f187-4574-a680-ad975c495a54" providerId="ADAL" clId="{6FC98C6E-B46C-4F05-B583-5CC6DCB24177}" dt="2022-01-20T12:20:43.936" v="630" actId="1076"/>
          <ac:spMkLst>
            <pc:docMk/>
            <pc:sldMk cId="204072758" sldId="205951584"/>
            <ac:spMk id="2" creationId="{F3070AB6-B7B5-4DE3-96AF-D6AA6D8F8793}"/>
          </ac:spMkLst>
        </pc:spChg>
        <pc:spChg chg="del">
          <ac:chgData name="Joe Kao (高育晟)" userId="831eb8d1-f187-4574-a680-ad975c495a54" providerId="ADAL" clId="{6FC98C6E-B46C-4F05-B583-5CC6DCB24177}" dt="2022-01-19T01:16:22.313" v="65" actId="478"/>
          <ac:spMkLst>
            <pc:docMk/>
            <pc:sldMk cId="204072758" sldId="205951584"/>
            <ac:spMk id="3" creationId="{E4FAD638-95C6-4521-A7AC-392A1A3F9A23}"/>
          </ac:spMkLst>
        </pc:spChg>
        <pc:spChg chg="add del mod">
          <ac:chgData name="Joe Kao (高育晟)" userId="831eb8d1-f187-4574-a680-ad975c495a54" providerId="ADAL" clId="{6FC98C6E-B46C-4F05-B583-5CC6DCB24177}" dt="2022-01-20T12:20:48.639" v="631" actId="478"/>
          <ac:spMkLst>
            <pc:docMk/>
            <pc:sldMk cId="204072758" sldId="205951584"/>
            <ac:spMk id="4" creationId="{E7C81552-FF14-465E-8BCE-2AD59D111483}"/>
          </ac:spMkLst>
        </pc:spChg>
        <pc:spChg chg="add del">
          <ac:chgData name="Joe Kao (高育晟)" userId="831eb8d1-f187-4574-a680-ad975c495a54" providerId="ADAL" clId="{6FC98C6E-B46C-4F05-B583-5CC6DCB24177}" dt="2022-01-20T12:20:27.696" v="627" actId="478"/>
          <ac:spMkLst>
            <pc:docMk/>
            <pc:sldMk cId="204072758" sldId="205951584"/>
            <ac:spMk id="5" creationId="{18A35A5E-9C1F-4104-854B-5CAEBAE207AD}"/>
          </ac:spMkLst>
        </pc:spChg>
        <pc:spChg chg="add del mod">
          <ac:chgData name="Joe Kao (高育晟)" userId="831eb8d1-f187-4574-a680-ad975c495a54" providerId="ADAL" clId="{6FC98C6E-B46C-4F05-B583-5CC6DCB24177}" dt="2022-01-20T12:21:16.461" v="633" actId="478"/>
          <ac:spMkLst>
            <pc:docMk/>
            <pc:sldMk cId="204072758" sldId="205951584"/>
            <ac:spMk id="6" creationId="{4D749F98-F67E-4423-A879-3A5938E0D6EE}"/>
          </ac:spMkLst>
        </pc:spChg>
        <pc:spChg chg="add mod">
          <ac:chgData name="Joe Kao (高育晟)" userId="831eb8d1-f187-4574-a680-ad975c495a54" providerId="ADAL" clId="{6FC98C6E-B46C-4F05-B583-5CC6DCB24177}" dt="2022-01-20T12:21:22.279" v="634" actId="1076"/>
          <ac:spMkLst>
            <pc:docMk/>
            <pc:sldMk cId="204072758" sldId="205951584"/>
            <ac:spMk id="7" creationId="{BEF7CA73-9A3D-4BFB-89F7-3F81D735BC55}"/>
          </ac:spMkLst>
        </pc:spChg>
        <pc:spChg chg="add mod">
          <ac:chgData name="Joe Kao (高育晟)" userId="831eb8d1-f187-4574-a680-ad975c495a54" providerId="ADAL" clId="{6FC98C6E-B46C-4F05-B583-5CC6DCB24177}" dt="2022-01-20T12:21:26.794" v="635" actId="1076"/>
          <ac:spMkLst>
            <pc:docMk/>
            <pc:sldMk cId="204072758" sldId="205951584"/>
            <ac:spMk id="8" creationId="{0A9AD89C-7012-4B77-9653-C81EC1936257}"/>
          </ac:spMkLst>
        </pc:spChg>
      </pc:sldChg>
      <pc:sldChg chg="addSp delSp modSp del mod modNotesTx">
        <pc:chgData name="Joe Kao (高育晟)" userId="831eb8d1-f187-4574-a680-ad975c495a54" providerId="ADAL" clId="{6FC98C6E-B46C-4F05-B583-5CC6DCB24177}" dt="2022-01-20T12:21:38.489" v="637" actId="47"/>
        <pc:sldMkLst>
          <pc:docMk/>
          <pc:sldMk cId="2186487171" sldId="205951585"/>
        </pc:sldMkLst>
        <pc:spChg chg="mod">
          <ac:chgData name="Joe Kao (高育晟)" userId="831eb8d1-f187-4574-a680-ad975c495a54" providerId="ADAL" clId="{6FC98C6E-B46C-4F05-B583-5CC6DCB24177}" dt="2022-01-19T01:17:07.638" v="69" actId="20577"/>
          <ac:spMkLst>
            <pc:docMk/>
            <pc:sldMk cId="2186487171" sldId="205951585"/>
            <ac:spMk id="2" creationId="{B0DE6F21-CB6B-4DC1-A511-F00DE69802DD}"/>
          </ac:spMkLst>
        </pc:spChg>
        <pc:spChg chg="del">
          <ac:chgData name="Joe Kao (高育晟)" userId="831eb8d1-f187-4574-a680-ad975c495a54" providerId="ADAL" clId="{6FC98C6E-B46C-4F05-B583-5CC6DCB24177}" dt="2022-01-19T01:17:10.553" v="70" actId="478"/>
          <ac:spMkLst>
            <pc:docMk/>
            <pc:sldMk cId="2186487171" sldId="205951585"/>
            <ac:spMk id="3" creationId="{F882184C-6223-4A21-A4CF-08A950723356}"/>
          </ac:spMkLst>
        </pc:spChg>
        <pc:spChg chg="add mod">
          <ac:chgData name="Joe Kao (高育晟)" userId="831eb8d1-f187-4574-a680-ad975c495a54" providerId="ADAL" clId="{6FC98C6E-B46C-4F05-B583-5CC6DCB24177}" dt="2022-01-19T01:17:28.722" v="74" actId="14100"/>
          <ac:spMkLst>
            <pc:docMk/>
            <pc:sldMk cId="2186487171" sldId="205951585"/>
            <ac:spMk id="5" creationId="{C8EE16D2-1E88-468E-85E8-82E926694571}"/>
          </ac:spMkLst>
        </pc:spChg>
        <pc:spChg chg="add mod">
          <ac:chgData name="Joe Kao (高育晟)" userId="831eb8d1-f187-4574-a680-ad975c495a54" providerId="ADAL" clId="{6FC98C6E-B46C-4F05-B583-5CC6DCB24177}" dt="2022-01-19T01:18:14.249" v="85" actId="1076"/>
          <ac:spMkLst>
            <pc:docMk/>
            <pc:sldMk cId="2186487171" sldId="205951585"/>
            <ac:spMk id="6" creationId="{88854553-4352-4C6E-967B-1AD942779AEB}"/>
          </ac:spMkLst>
        </pc:spChg>
      </pc:sldChg>
      <pc:sldChg chg="addSp delSp modSp mod modNotesTx">
        <pc:chgData name="Joe Kao (高育晟)" userId="831eb8d1-f187-4574-a680-ad975c495a54" providerId="ADAL" clId="{6FC98C6E-B46C-4F05-B583-5CC6DCB24177}" dt="2022-01-23T11:26:13.223" v="5766" actId="20577"/>
        <pc:sldMkLst>
          <pc:docMk/>
          <pc:sldMk cId="3793958721" sldId="205951586"/>
        </pc:sldMkLst>
        <pc:spChg chg="mod">
          <ac:chgData name="Joe Kao (高育晟)" userId="831eb8d1-f187-4574-a680-ad975c495a54" providerId="ADAL" clId="{6FC98C6E-B46C-4F05-B583-5CC6DCB24177}" dt="2022-01-19T01:18:39.880" v="88" actId="20577"/>
          <ac:spMkLst>
            <pc:docMk/>
            <pc:sldMk cId="3793958721" sldId="205951586"/>
            <ac:spMk id="2" creationId="{E6164C68-F3E1-4C08-BB19-A09D7A17903F}"/>
          </ac:spMkLst>
        </pc:spChg>
        <pc:spChg chg="del">
          <ac:chgData name="Joe Kao (高育晟)" userId="831eb8d1-f187-4574-a680-ad975c495a54" providerId="ADAL" clId="{6FC98C6E-B46C-4F05-B583-5CC6DCB24177}" dt="2022-01-19T01:18:42.475" v="89" actId="478"/>
          <ac:spMkLst>
            <pc:docMk/>
            <pc:sldMk cId="3793958721" sldId="205951586"/>
            <ac:spMk id="3" creationId="{064291E7-C530-41B0-80CD-B89B683DB322}"/>
          </ac:spMkLst>
        </pc:spChg>
        <pc:spChg chg="add mod">
          <ac:chgData name="Joe Kao (高育晟)" userId="831eb8d1-f187-4574-a680-ad975c495a54" providerId="ADAL" clId="{6FC98C6E-B46C-4F05-B583-5CC6DCB24177}" dt="2022-01-19T01:18:54.169" v="91" actId="1076"/>
          <ac:spMkLst>
            <pc:docMk/>
            <pc:sldMk cId="3793958721" sldId="205951586"/>
            <ac:spMk id="4" creationId="{CA88F16B-460A-4F79-B581-EBD725E8391B}"/>
          </ac:spMkLst>
        </pc:spChg>
        <pc:spChg chg="add mod">
          <ac:chgData name="Joe Kao (高育晟)" userId="831eb8d1-f187-4574-a680-ad975c495a54" providerId="ADAL" clId="{6FC98C6E-B46C-4F05-B583-5CC6DCB24177}" dt="2022-01-19T01:19:12.897" v="97" actId="1076"/>
          <ac:spMkLst>
            <pc:docMk/>
            <pc:sldMk cId="3793958721" sldId="205951586"/>
            <ac:spMk id="5" creationId="{D554B82C-8D57-495E-899C-7F11D78FE1F5}"/>
          </ac:spMkLst>
        </pc:spChg>
      </pc:sldChg>
      <pc:sldChg chg="addSp delSp modSp mod modNotesTx">
        <pc:chgData name="Joe Kao (高育晟)" userId="831eb8d1-f187-4574-a680-ad975c495a54" providerId="ADAL" clId="{6FC98C6E-B46C-4F05-B583-5CC6DCB24177}" dt="2022-01-24T14:50:47.195" v="7585" actId="113"/>
        <pc:sldMkLst>
          <pc:docMk/>
          <pc:sldMk cId="2376529031" sldId="205951587"/>
        </pc:sldMkLst>
        <pc:spChg chg="mod">
          <ac:chgData name="Joe Kao (高育晟)" userId="831eb8d1-f187-4574-a680-ad975c495a54" providerId="ADAL" clId="{6FC98C6E-B46C-4F05-B583-5CC6DCB24177}" dt="2022-01-19T01:19:33.197" v="99" actId="20577"/>
          <ac:spMkLst>
            <pc:docMk/>
            <pc:sldMk cId="2376529031" sldId="205951587"/>
            <ac:spMk id="2" creationId="{8B16EA42-0A3B-4CFE-A132-DBA06E518CFF}"/>
          </ac:spMkLst>
        </pc:spChg>
        <pc:spChg chg="del">
          <ac:chgData name="Joe Kao (高育晟)" userId="831eb8d1-f187-4574-a680-ad975c495a54" providerId="ADAL" clId="{6FC98C6E-B46C-4F05-B583-5CC6DCB24177}" dt="2022-01-19T01:19:35.804" v="100" actId="478"/>
          <ac:spMkLst>
            <pc:docMk/>
            <pc:sldMk cId="2376529031" sldId="205951587"/>
            <ac:spMk id="3" creationId="{6B83B0F4-9AF1-489D-B900-A455B4AAFEAE}"/>
          </ac:spMkLst>
        </pc:spChg>
        <pc:picChg chg="add mod">
          <ac:chgData name="Joe Kao (高育晟)" userId="831eb8d1-f187-4574-a680-ad975c495a54" providerId="ADAL" clId="{6FC98C6E-B46C-4F05-B583-5CC6DCB24177}" dt="2022-01-19T01:19:48.144" v="103" actId="1076"/>
          <ac:picMkLst>
            <pc:docMk/>
            <pc:sldMk cId="2376529031" sldId="205951587"/>
            <ac:picMk id="4" creationId="{A4550C3B-36E1-4B2A-B6FF-8678FF8E1117}"/>
          </ac:picMkLst>
        </pc:picChg>
        <pc:picChg chg="add mod">
          <ac:chgData name="Joe Kao (高育晟)" userId="831eb8d1-f187-4574-a680-ad975c495a54" providerId="ADAL" clId="{6FC98C6E-B46C-4F05-B583-5CC6DCB24177}" dt="2022-01-19T01:20:10.977" v="106" actId="1076"/>
          <ac:picMkLst>
            <pc:docMk/>
            <pc:sldMk cId="2376529031" sldId="205951587"/>
            <ac:picMk id="5" creationId="{7AA69DA8-80E2-4002-B8BD-B915F640D675}"/>
          </ac:picMkLst>
        </pc:picChg>
      </pc:sldChg>
      <pc:sldChg chg="addSp delSp modSp mod modNotesTx">
        <pc:chgData name="Joe Kao (高育晟)" userId="831eb8d1-f187-4574-a680-ad975c495a54" providerId="ADAL" clId="{6FC98C6E-B46C-4F05-B583-5CC6DCB24177}" dt="2022-01-19T01:21:01.118" v="114"/>
        <pc:sldMkLst>
          <pc:docMk/>
          <pc:sldMk cId="185594432" sldId="205951588"/>
        </pc:sldMkLst>
        <pc:spChg chg="mod">
          <ac:chgData name="Joe Kao (高育晟)" userId="831eb8d1-f187-4574-a680-ad975c495a54" providerId="ADAL" clId="{6FC98C6E-B46C-4F05-B583-5CC6DCB24177}" dt="2022-01-19T01:20:38.514" v="109" actId="20577"/>
          <ac:spMkLst>
            <pc:docMk/>
            <pc:sldMk cId="185594432" sldId="205951588"/>
            <ac:spMk id="2" creationId="{1D96F5A2-6A0D-4612-A38F-82AB93C6F387}"/>
          </ac:spMkLst>
        </pc:spChg>
        <pc:spChg chg="del">
          <ac:chgData name="Joe Kao (高育晟)" userId="831eb8d1-f187-4574-a680-ad975c495a54" providerId="ADAL" clId="{6FC98C6E-B46C-4F05-B583-5CC6DCB24177}" dt="2022-01-19T01:20:41.370" v="110" actId="478"/>
          <ac:spMkLst>
            <pc:docMk/>
            <pc:sldMk cId="185594432" sldId="205951588"/>
            <ac:spMk id="3" creationId="{6ACCECE9-6598-405E-A346-8D217D6B192A}"/>
          </ac:spMkLst>
        </pc:spChg>
        <pc:picChg chg="add mod">
          <ac:chgData name="Joe Kao (高育晟)" userId="831eb8d1-f187-4574-a680-ad975c495a54" providerId="ADAL" clId="{6FC98C6E-B46C-4F05-B583-5CC6DCB24177}" dt="2022-01-19T01:20:53.623" v="113" actId="1076"/>
          <ac:picMkLst>
            <pc:docMk/>
            <pc:sldMk cId="185594432" sldId="205951588"/>
            <ac:picMk id="4" creationId="{16C4BC21-44BF-4DFD-A1A3-6D5DB5DC30E3}"/>
          </ac:picMkLst>
        </pc:picChg>
      </pc:sldChg>
      <pc:sldChg chg="addSp delSp modSp mod modNotesTx">
        <pc:chgData name="Joe Kao (高育晟)" userId="831eb8d1-f187-4574-a680-ad975c495a54" providerId="ADAL" clId="{6FC98C6E-B46C-4F05-B583-5CC6DCB24177}" dt="2022-01-25T03:26:17.061" v="8040" actId="20577"/>
        <pc:sldMkLst>
          <pc:docMk/>
          <pc:sldMk cId="3329811834" sldId="205951589"/>
        </pc:sldMkLst>
        <pc:spChg chg="mod">
          <ac:chgData name="Joe Kao (高育晟)" userId="831eb8d1-f187-4574-a680-ad975c495a54" providerId="ADAL" clId="{6FC98C6E-B46C-4F05-B583-5CC6DCB24177}" dt="2022-01-19T01:21:15.795" v="116" actId="20577"/>
          <ac:spMkLst>
            <pc:docMk/>
            <pc:sldMk cId="3329811834" sldId="205951589"/>
            <ac:spMk id="2" creationId="{AD53CCDC-5750-4C4B-A653-16B78EBFA993}"/>
          </ac:spMkLst>
        </pc:spChg>
        <pc:spChg chg="del">
          <ac:chgData name="Joe Kao (高育晟)" userId="831eb8d1-f187-4574-a680-ad975c495a54" providerId="ADAL" clId="{6FC98C6E-B46C-4F05-B583-5CC6DCB24177}" dt="2022-01-19T01:21:19.629" v="117" actId="478"/>
          <ac:spMkLst>
            <pc:docMk/>
            <pc:sldMk cId="3329811834" sldId="205951589"/>
            <ac:spMk id="3" creationId="{CA15B16B-9E15-4E88-8E7E-307BC3B02E76}"/>
          </ac:spMkLst>
        </pc:spChg>
        <pc:picChg chg="add mod">
          <ac:chgData name="Joe Kao (高育晟)" userId="831eb8d1-f187-4574-a680-ad975c495a54" providerId="ADAL" clId="{6FC98C6E-B46C-4F05-B583-5CC6DCB24177}" dt="2022-01-19T01:21:31.505" v="120" actId="1076"/>
          <ac:picMkLst>
            <pc:docMk/>
            <pc:sldMk cId="3329811834" sldId="205951589"/>
            <ac:picMk id="4" creationId="{06B75ABA-7535-43A3-97AC-F764E1F2A8DF}"/>
          </ac:picMkLst>
        </pc:picChg>
      </pc:sldChg>
      <pc:sldChg chg="addSp delSp modSp mod modNotesTx">
        <pc:chgData name="Joe Kao (高育晟)" userId="831eb8d1-f187-4574-a680-ad975c495a54" providerId="ADAL" clId="{6FC98C6E-B46C-4F05-B583-5CC6DCB24177}" dt="2022-01-25T03:46:14.209" v="8293" actId="20577"/>
        <pc:sldMkLst>
          <pc:docMk/>
          <pc:sldMk cId="2570169041" sldId="205951590"/>
        </pc:sldMkLst>
        <pc:spChg chg="mod">
          <ac:chgData name="Joe Kao (高育晟)" userId="831eb8d1-f187-4574-a680-ad975c495a54" providerId="ADAL" clId="{6FC98C6E-B46C-4F05-B583-5CC6DCB24177}" dt="2022-01-19T01:21:52.081" v="123" actId="20577"/>
          <ac:spMkLst>
            <pc:docMk/>
            <pc:sldMk cId="2570169041" sldId="205951590"/>
            <ac:spMk id="2" creationId="{56B98A22-6EC9-4CCB-A899-19AE601B457D}"/>
          </ac:spMkLst>
        </pc:spChg>
        <pc:spChg chg="del">
          <ac:chgData name="Joe Kao (高育晟)" userId="831eb8d1-f187-4574-a680-ad975c495a54" providerId="ADAL" clId="{6FC98C6E-B46C-4F05-B583-5CC6DCB24177}" dt="2022-01-19T01:21:56.962" v="124" actId="478"/>
          <ac:spMkLst>
            <pc:docMk/>
            <pc:sldMk cId="2570169041" sldId="205951590"/>
            <ac:spMk id="3" creationId="{A38DF059-8CDD-467B-9CB3-87131A978168}"/>
          </ac:spMkLst>
        </pc:spChg>
        <pc:picChg chg="add mod">
          <ac:chgData name="Joe Kao (高育晟)" userId="831eb8d1-f187-4574-a680-ad975c495a54" providerId="ADAL" clId="{6FC98C6E-B46C-4F05-B583-5CC6DCB24177}" dt="2022-01-19T01:22:10.488" v="127" actId="1076"/>
          <ac:picMkLst>
            <pc:docMk/>
            <pc:sldMk cId="2570169041" sldId="205951590"/>
            <ac:picMk id="4" creationId="{0583523A-810C-477C-8BE6-CD22E8597050}"/>
          </ac:picMkLst>
        </pc:picChg>
      </pc:sldChg>
      <pc:sldChg chg="addSp delSp modSp mod modNotesTx">
        <pc:chgData name="Joe Kao (高育晟)" userId="831eb8d1-f187-4574-a680-ad975c495a54" providerId="ADAL" clId="{6FC98C6E-B46C-4F05-B583-5CC6DCB24177}" dt="2022-01-23T11:43:22.074" v="5982" actId="6549"/>
        <pc:sldMkLst>
          <pc:docMk/>
          <pc:sldMk cId="3052083786" sldId="205951591"/>
        </pc:sldMkLst>
        <pc:spChg chg="mod">
          <ac:chgData name="Joe Kao (高育晟)" userId="831eb8d1-f187-4574-a680-ad975c495a54" providerId="ADAL" clId="{6FC98C6E-B46C-4F05-B583-5CC6DCB24177}" dt="2022-01-19T01:22:46.243" v="130" actId="20577"/>
          <ac:spMkLst>
            <pc:docMk/>
            <pc:sldMk cId="3052083786" sldId="205951591"/>
            <ac:spMk id="2" creationId="{C14617CE-07EF-4CE2-BE0E-BCF375EE4C94}"/>
          </ac:spMkLst>
        </pc:spChg>
        <pc:spChg chg="del">
          <ac:chgData name="Joe Kao (高育晟)" userId="831eb8d1-f187-4574-a680-ad975c495a54" providerId="ADAL" clId="{6FC98C6E-B46C-4F05-B583-5CC6DCB24177}" dt="2022-01-19T01:22:49.567" v="131" actId="478"/>
          <ac:spMkLst>
            <pc:docMk/>
            <pc:sldMk cId="3052083786" sldId="205951591"/>
            <ac:spMk id="3" creationId="{41A360AB-4B43-4202-8107-B3C483CA45C5}"/>
          </ac:spMkLst>
        </pc:spChg>
        <pc:picChg chg="add mod">
          <ac:chgData name="Joe Kao (高育晟)" userId="831eb8d1-f187-4574-a680-ad975c495a54" providerId="ADAL" clId="{6FC98C6E-B46C-4F05-B583-5CC6DCB24177}" dt="2022-01-19T01:23:01.305" v="134" actId="1076"/>
          <ac:picMkLst>
            <pc:docMk/>
            <pc:sldMk cId="3052083786" sldId="205951591"/>
            <ac:picMk id="4" creationId="{B54A0B07-374C-4B26-A7F4-BE047AD84A9A}"/>
          </ac:picMkLst>
        </pc:picChg>
      </pc:sldChg>
      <pc:sldChg chg="addSp delSp modSp mod modNotesTx">
        <pc:chgData name="Joe Kao (高育晟)" userId="831eb8d1-f187-4574-a680-ad975c495a54" providerId="ADAL" clId="{6FC98C6E-B46C-4F05-B583-5CC6DCB24177}" dt="2022-01-25T03:48:40.697" v="8414" actId="20577"/>
        <pc:sldMkLst>
          <pc:docMk/>
          <pc:sldMk cId="2085598701" sldId="205951592"/>
        </pc:sldMkLst>
        <pc:spChg chg="mod">
          <ac:chgData name="Joe Kao (高育晟)" userId="831eb8d1-f187-4574-a680-ad975c495a54" providerId="ADAL" clId="{6FC98C6E-B46C-4F05-B583-5CC6DCB24177}" dt="2022-01-19T01:23:22.830" v="137" actId="20577"/>
          <ac:spMkLst>
            <pc:docMk/>
            <pc:sldMk cId="2085598701" sldId="205951592"/>
            <ac:spMk id="2" creationId="{3DBC3682-72CF-4A77-BFBE-BAD85E936F3B}"/>
          </ac:spMkLst>
        </pc:spChg>
        <pc:spChg chg="del">
          <ac:chgData name="Joe Kao (高育晟)" userId="831eb8d1-f187-4574-a680-ad975c495a54" providerId="ADAL" clId="{6FC98C6E-B46C-4F05-B583-5CC6DCB24177}" dt="2022-01-19T01:23:25.981" v="138" actId="478"/>
          <ac:spMkLst>
            <pc:docMk/>
            <pc:sldMk cId="2085598701" sldId="205951592"/>
            <ac:spMk id="3" creationId="{D1441687-F82F-4C54-9397-3F531EC63BCB}"/>
          </ac:spMkLst>
        </pc:spChg>
        <pc:picChg chg="add mod">
          <ac:chgData name="Joe Kao (高育晟)" userId="831eb8d1-f187-4574-a680-ad975c495a54" providerId="ADAL" clId="{6FC98C6E-B46C-4F05-B583-5CC6DCB24177}" dt="2022-01-24T14:16:36.777" v="7480" actId="14100"/>
          <ac:picMkLst>
            <pc:docMk/>
            <pc:sldMk cId="2085598701" sldId="205951592"/>
            <ac:picMk id="4" creationId="{044C43B2-FB19-4BBE-AD91-DD73C369C5C4}"/>
          </ac:picMkLst>
        </pc:picChg>
        <pc:picChg chg="add mod">
          <ac:chgData name="Joe Kao (高育晟)" userId="831eb8d1-f187-4574-a680-ad975c495a54" providerId="ADAL" clId="{6FC98C6E-B46C-4F05-B583-5CC6DCB24177}" dt="2022-01-19T01:23:42.984" v="143" actId="1076"/>
          <ac:picMkLst>
            <pc:docMk/>
            <pc:sldMk cId="2085598701" sldId="205951592"/>
            <ac:picMk id="5" creationId="{D3C2D4A9-AC32-4671-8876-BA95DE39BC09}"/>
          </ac:picMkLst>
        </pc:picChg>
      </pc:sldChg>
      <pc:sldChg chg="addSp delSp modSp mod modNotesTx">
        <pc:chgData name="Joe Kao (高育晟)" userId="831eb8d1-f187-4574-a680-ad975c495a54" providerId="ADAL" clId="{6FC98C6E-B46C-4F05-B583-5CC6DCB24177}" dt="2022-01-23T11:44:23.983" v="6063" actId="20577"/>
        <pc:sldMkLst>
          <pc:docMk/>
          <pc:sldMk cId="3339874083" sldId="205951593"/>
        </pc:sldMkLst>
        <pc:spChg chg="mod">
          <ac:chgData name="Joe Kao (高育晟)" userId="831eb8d1-f187-4574-a680-ad975c495a54" providerId="ADAL" clId="{6FC98C6E-B46C-4F05-B583-5CC6DCB24177}" dt="2022-01-19T01:24:10.247" v="149" actId="20577"/>
          <ac:spMkLst>
            <pc:docMk/>
            <pc:sldMk cId="3339874083" sldId="205951593"/>
            <ac:spMk id="2" creationId="{0CAA6799-EA09-4241-AA56-9ADF9BF2643B}"/>
          </ac:spMkLst>
        </pc:spChg>
        <pc:spChg chg="del mod">
          <ac:chgData name="Joe Kao (高育晟)" userId="831eb8d1-f187-4574-a680-ad975c495a54" providerId="ADAL" clId="{6FC98C6E-B46C-4F05-B583-5CC6DCB24177}" dt="2022-01-19T01:24:15.320" v="151" actId="478"/>
          <ac:spMkLst>
            <pc:docMk/>
            <pc:sldMk cId="3339874083" sldId="205951593"/>
            <ac:spMk id="3" creationId="{9EA4EA1B-FD83-49CB-9F0D-94154E3CC823}"/>
          </ac:spMkLst>
        </pc:spChg>
        <pc:spChg chg="add del mod">
          <ac:chgData name="Joe Kao (高育晟)" userId="831eb8d1-f187-4574-a680-ad975c495a54" providerId="ADAL" clId="{6FC98C6E-B46C-4F05-B583-5CC6DCB24177}" dt="2022-01-19T01:24:18.818" v="152" actId="478"/>
          <ac:spMkLst>
            <pc:docMk/>
            <pc:sldMk cId="3339874083" sldId="205951593"/>
            <ac:spMk id="5" creationId="{9E3F9E90-C09A-4B05-A581-86EA2E842416}"/>
          </ac:spMkLst>
        </pc:spChg>
        <pc:spChg chg="add mod">
          <ac:chgData name="Joe Kao (高育晟)" userId="831eb8d1-f187-4574-a680-ad975c495a54" providerId="ADAL" clId="{6FC98C6E-B46C-4F05-B583-5CC6DCB24177}" dt="2022-01-19T01:26:19.704" v="154" actId="1076"/>
          <ac:spMkLst>
            <pc:docMk/>
            <pc:sldMk cId="3339874083" sldId="205951593"/>
            <ac:spMk id="6" creationId="{E3FC1931-4A2F-4EEF-950D-B4626DE97D32}"/>
          </ac:spMkLst>
        </pc:spChg>
      </pc:sldChg>
      <pc:sldChg chg="addSp delSp modSp mod modNotesTx">
        <pc:chgData name="Joe Kao (高育晟)" userId="831eb8d1-f187-4574-a680-ad975c495a54" providerId="ADAL" clId="{6FC98C6E-B46C-4F05-B583-5CC6DCB24177}" dt="2022-01-22T09:24:38.605" v="2518" actId="20577"/>
        <pc:sldMkLst>
          <pc:docMk/>
          <pc:sldMk cId="427767408" sldId="205951594"/>
        </pc:sldMkLst>
        <pc:spChg chg="mod">
          <ac:chgData name="Joe Kao (高育晟)" userId="831eb8d1-f187-4574-a680-ad975c495a54" providerId="ADAL" clId="{6FC98C6E-B46C-4F05-B583-5CC6DCB24177}" dt="2022-01-19T01:26:30.690" v="156" actId="20577"/>
          <ac:spMkLst>
            <pc:docMk/>
            <pc:sldMk cId="427767408" sldId="205951594"/>
            <ac:spMk id="2" creationId="{F9BB6B85-6FEE-4FA7-847B-DABB951731DA}"/>
          </ac:spMkLst>
        </pc:spChg>
        <pc:spChg chg="del">
          <ac:chgData name="Joe Kao (高育晟)" userId="831eb8d1-f187-4574-a680-ad975c495a54" providerId="ADAL" clId="{6FC98C6E-B46C-4F05-B583-5CC6DCB24177}" dt="2022-01-19T01:26:33.415" v="157" actId="478"/>
          <ac:spMkLst>
            <pc:docMk/>
            <pc:sldMk cId="427767408" sldId="205951594"/>
            <ac:spMk id="3" creationId="{A829AE4B-C1B7-45AF-863D-F280D74AA251}"/>
          </ac:spMkLst>
        </pc:spChg>
        <pc:picChg chg="add mod">
          <ac:chgData name="Joe Kao (高育晟)" userId="831eb8d1-f187-4574-a680-ad975c495a54" providerId="ADAL" clId="{6FC98C6E-B46C-4F05-B583-5CC6DCB24177}" dt="2022-01-19T01:26:45.633" v="160" actId="1076"/>
          <ac:picMkLst>
            <pc:docMk/>
            <pc:sldMk cId="427767408" sldId="205951594"/>
            <ac:picMk id="4" creationId="{6176994A-C282-44E6-B86F-C940F878F486}"/>
          </ac:picMkLst>
        </pc:picChg>
      </pc:sldChg>
      <pc:sldChg chg="addSp delSp modSp del mod">
        <pc:chgData name="Joe Kao (高育晟)" userId="831eb8d1-f187-4574-a680-ad975c495a54" providerId="ADAL" clId="{6FC98C6E-B46C-4F05-B583-5CC6DCB24177}" dt="2022-01-20T10:58:42.993" v="624" actId="47"/>
        <pc:sldMkLst>
          <pc:docMk/>
          <pc:sldMk cId="2254385409" sldId="205951595"/>
        </pc:sldMkLst>
        <pc:spChg chg="mod">
          <ac:chgData name="Joe Kao (高育晟)" userId="831eb8d1-f187-4574-a680-ad975c495a54" providerId="ADAL" clId="{6FC98C6E-B46C-4F05-B583-5CC6DCB24177}" dt="2022-01-19T01:28:16.769" v="177" actId="20577"/>
          <ac:spMkLst>
            <pc:docMk/>
            <pc:sldMk cId="2254385409" sldId="205951595"/>
            <ac:spMk id="2" creationId="{046D50DF-23E2-493F-9C9C-72049A78A564}"/>
          </ac:spMkLst>
        </pc:spChg>
        <pc:spChg chg="del">
          <ac:chgData name="Joe Kao (高育晟)" userId="831eb8d1-f187-4574-a680-ad975c495a54" providerId="ADAL" clId="{6FC98C6E-B46C-4F05-B583-5CC6DCB24177}" dt="2022-01-19T01:28:02.684" v="173" actId="478"/>
          <ac:spMkLst>
            <pc:docMk/>
            <pc:sldMk cId="2254385409" sldId="205951595"/>
            <ac:spMk id="3" creationId="{502CC4F2-17E2-48B7-9129-1F97391451D4}"/>
          </ac:spMkLst>
        </pc:spChg>
        <pc:spChg chg="add mod">
          <ac:chgData name="Joe Kao (高育晟)" userId="831eb8d1-f187-4574-a680-ad975c495a54" providerId="ADAL" clId="{6FC98C6E-B46C-4F05-B583-5CC6DCB24177}" dt="2022-01-19T01:28:34.112" v="180" actId="1076"/>
          <ac:spMkLst>
            <pc:docMk/>
            <pc:sldMk cId="2254385409" sldId="205951595"/>
            <ac:spMk id="4" creationId="{91530441-936C-4251-A922-B1E4CBCDC123}"/>
          </ac:spMkLst>
        </pc:spChg>
      </pc:sldChg>
      <pc:sldChg chg="addSp delSp modSp new mod modNotesTx">
        <pc:chgData name="Joe Kao (高育晟)" userId="831eb8d1-f187-4574-a680-ad975c495a54" providerId="ADAL" clId="{6FC98C6E-B46C-4F05-B583-5CC6DCB24177}" dt="2022-01-25T03:54:21.637" v="8616" actId="6549"/>
        <pc:sldMkLst>
          <pc:docMk/>
          <pc:sldMk cId="2337815219" sldId="205951596"/>
        </pc:sldMkLst>
        <pc:spChg chg="mod">
          <ac:chgData name="Joe Kao (高育晟)" userId="831eb8d1-f187-4574-a680-ad975c495a54" providerId="ADAL" clId="{6FC98C6E-B46C-4F05-B583-5CC6DCB24177}" dt="2022-01-19T01:28:54.752" v="182" actId="20577"/>
          <ac:spMkLst>
            <pc:docMk/>
            <pc:sldMk cId="2337815219" sldId="205951596"/>
            <ac:spMk id="2" creationId="{EB6DC558-942F-40E5-8E3C-C2D1677EA78D}"/>
          </ac:spMkLst>
        </pc:spChg>
        <pc:spChg chg="del">
          <ac:chgData name="Joe Kao (高育晟)" userId="831eb8d1-f187-4574-a680-ad975c495a54" providerId="ADAL" clId="{6FC98C6E-B46C-4F05-B583-5CC6DCB24177}" dt="2022-01-19T01:28:57.611" v="183" actId="478"/>
          <ac:spMkLst>
            <pc:docMk/>
            <pc:sldMk cId="2337815219" sldId="205951596"/>
            <ac:spMk id="3" creationId="{766221C4-0DAF-431E-925B-CA7FB75E95F9}"/>
          </ac:spMkLst>
        </pc:spChg>
        <pc:spChg chg="add mod">
          <ac:chgData name="Joe Kao (高育晟)" userId="831eb8d1-f187-4574-a680-ad975c495a54" providerId="ADAL" clId="{6FC98C6E-B46C-4F05-B583-5CC6DCB24177}" dt="2022-01-19T01:29:11.369" v="186" actId="1076"/>
          <ac:spMkLst>
            <pc:docMk/>
            <pc:sldMk cId="2337815219" sldId="205951596"/>
            <ac:spMk id="4" creationId="{B98222D2-3611-4DF8-9ABE-075860B64801}"/>
          </ac:spMkLst>
        </pc:spChg>
        <pc:spChg chg="add mod">
          <ac:chgData name="Joe Kao (高育晟)" userId="831eb8d1-f187-4574-a680-ad975c495a54" providerId="ADAL" clId="{6FC98C6E-B46C-4F05-B583-5CC6DCB24177}" dt="2022-01-25T03:22:13.254" v="7966" actId="14100"/>
          <ac:spMkLst>
            <pc:docMk/>
            <pc:sldMk cId="2337815219" sldId="205951596"/>
            <ac:spMk id="5" creationId="{E7494156-5537-4DE9-9159-14B5C826D850}"/>
          </ac:spMkLst>
        </pc:spChg>
        <pc:picChg chg="add del mod ord">
          <ac:chgData name="Joe Kao (高育晟)" userId="831eb8d1-f187-4574-a680-ad975c495a54" providerId="ADAL" clId="{6FC98C6E-B46C-4F05-B583-5CC6DCB24177}" dt="2022-01-25T03:23:10.429" v="7973" actId="21"/>
          <ac:picMkLst>
            <pc:docMk/>
            <pc:sldMk cId="2337815219" sldId="205951596"/>
            <ac:picMk id="6" creationId="{7866180F-5F49-48AE-AC5A-12B8EADDD345}"/>
          </ac:picMkLst>
        </pc:picChg>
      </pc:sldChg>
      <pc:sldChg chg="addSp delSp modSp new mod modNotesTx">
        <pc:chgData name="Joe Kao (高育晟)" userId="831eb8d1-f187-4574-a680-ad975c495a54" providerId="ADAL" clId="{6FC98C6E-B46C-4F05-B583-5CC6DCB24177}" dt="2022-01-23T11:45:41.888" v="6084" actId="6549"/>
        <pc:sldMkLst>
          <pc:docMk/>
          <pc:sldMk cId="2026652945" sldId="205951597"/>
        </pc:sldMkLst>
        <pc:spChg chg="mod">
          <ac:chgData name="Joe Kao (高育晟)" userId="831eb8d1-f187-4574-a680-ad975c495a54" providerId="ADAL" clId="{6FC98C6E-B46C-4F05-B583-5CC6DCB24177}" dt="2022-01-19T01:33:58.882" v="191" actId="20577"/>
          <ac:spMkLst>
            <pc:docMk/>
            <pc:sldMk cId="2026652945" sldId="205951597"/>
            <ac:spMk id="2" creationId="{200974B5-EC0A-416A-818C-BC06DB085FA7}"/>
          </ac:spMkLst>
        </pc:spChg>
        <pc:spChg chg="del">
          <ac:chgData name="Joe Kao (高育晟)" userId="831eb8d1-f187-4574-a680-ad975c495a54" providerId="ADAL" clId="{6FC98C6E-B46C-4F05-B583-5CC6DCB24177}" dt="2022-01-19T01:34:02.369" v="192" actId="478"/>
          <ac:spMkLst>
            <pc:docMk/>
            <pc:sldMk cId="2026652945" sldId="205951597"/>
            <ac:spMk id="3" creationId="{6CFABBD4-2EA8-4D45-BE00-1225D951DDF3}"/>
          </ac:spMkLst>
        </pc:spChg>
        <pc:picChg chg="add mod">
          <ac:chgData name="Joe Kao (高育晟)" userId="831eb8d1-f187-4574-a680-ad975c495a54" providerId="ADAL" clId="{6FC98C6E-B46C-4F05-B583-5CC6DCB24177}" dt="2022-01-19T01:34:25.057" v="200" actId="1076"/>
          <ac:picMkLst>
            <pc:docMk/>
            <pc:sldMk cId="2026652945" sldId="205951597"/>
            <ac:picMk id="4" creationId="{EDCB2A8A-C244-4B39-8AB4-EE6C68D59C59}"/>
          </ac:picMkLst>
        </pc:picChg>
        <pc:picChg chg="add mod">
          <ac:chgData name="Joe Kao (高育晟)" userId="831eb8d1-f187-4574-a680-ad975c495a54" providerId="ADAL" clId="{6FC98C6E-B46C-4F05-B583-5CC6DCB24177}" dt="2022-01-19T01:34:19.097" v="197" actId="1076"/>
          <ac:picMkLst>
            <pc:docMk/>
            <pc:sldMk cId="2026652945" sldId="205951597"/>
            <ac:picMk id="5" creationId="{33CC0383-BEF8-429E-8D18-55B028F4BC9C}"/>
          </ac:picMkLst>
        </pc:picChg>
      </pc:sldChg>
      <pc:sldChg chg="modSp new mod">
        <pc:chgData name="Joe Kao (高育晟)" userId="831eb8d1-f187-4574-a680-ad975c495a54" providerId="ADAL" clId="{6FC98C6E-B46C-4F05-B583-5CC6DCB24177}" dt="2022-01-23T11:57:03.888" v="6180" actId="20577"/>
        <pc:sldMkLst>
          <pc:docMk/>
          <pc:sldMk cId="4041305113" sldId="205951598"/>
        </pc:sldMkLst>
        <pc:spChg chg="mod">
          <ac:chgData name="Joe Kao (高育晟)" userId="831eb8d1-f187-4574-a680-ad975c495a54" providerId="ADAL" clId="{6FC98C6E-B46C-4F05-B583-5CC6DCB24177}" dt="2022-01-19T01:35:02.486" v="208" actId="27636"/>
          <ac:spMkLst>
            <pc:docMk/>
            <pc:sldMk cId="4041305113" sldId="205951598"/>
            <ac:spMk id="2" creationId="{CE9D7A4B-1225-4C8B-AE2D-9E52FB2D55B1}"/>
          </ac:spMkLst>
        </pc:spChg>
        <pc:spChg chg="mod">
          <ac:chgData name="Joe Kao (高育晟)" userId="831eb8d1-f187-4574-a680-ad975c495a54" providerId="ADAL" clId="{6FC98C6E-B46C-4F05-B583-5CC6DCB24177}" dt="2022-01-23T11:57:03.888" v="6180" actId="20577"/>
          <ac:spMkLst>
            <pc:docMk/>
            <pc:sldMk cId="4041305113" sldId="205951598"/>
            <ac:spMk id="3" creationId="{0E354A92-B42B-461B-B062-BCF6DEF0F3A0}"/>
          </ac:spMkLst>
        </pc:spChg>
      </pc:sldChg>
      <pc:sldChg chg="addSp delSp modSp new mod">
        <pc:chgData name="Joe Kao (高育晟)" userId="831eb8d1-f187-4574-a680-ad975c495a54" providerId="ADAL" clId="{6FC98C6E-B46C-4F05-B583-5CC6DCB24177}" dt="2022-01-23T12:09:02.456" v="6213" actId="5793"/>
        <pc:sldMkLst>
          <pc:docMk/>
          <pc:sldMk cId="455322864" sldId="205951599"/>
        </pc:sldMkLst>
        <pc:spChg chg="mod">
          <ac:chgData name="Joe Kao (高育晟)" userId="831eb8d1-f187-4574-a680-ad975c495a54" providerId="ADAL" clId="{6FC98C6E-B46C-4F05-B583-5CC6DCB24177}" dt="2022-01-19T01:35:37.819" v="210" actId="20577"/>
          <ac:spMkLst>
            <pc:docMk/>
            <pc:sldMk cId="455322864" sldId="205951599"/>
            <ac:spMk id="2" creationId="{9FA9C293-F40A-440F-BB03-16BBD5111102}"/>
          </ac:spMkLst>
        </pc:spChg>
        <pc:spChg chg="del">
          <ac:chgData name="Joe Kao (高育晟)" userId="831eb8d1-f187-4574-a680-ad975c495a54" providerId="ADAL" clId="{6FC98C6E-B46C-4F05-B583-5CC6DCB24177}" dt="2022-01-19T01:35:40.578" v="211" actId="478"/>
          <ac:spMkLst>
            <pc:docMk/>
            <pc:sldMk cId="455322864" sldId="205951599"/>
            <ac:spMk id="3" creationId="{FB4845C7-3194-4444-B68B-D2AFC057FE33}"/>
          </ac:spMkLst>
        </pc:spChg>
        <pc:spChg chg="add mod">
          <ac:chgData name="Joe Kao (高育晟)" userId="831eb8d1-f187-4574-a680-ad975c495a54" providerId="ADAL" clId="{6FC98C6E-B46C-4F05-B583-5CC6DCB24177}" dt="2022-01-19T01:35:54.169" v="214" actId="1076"/>
          <ac:spMkLst>
            <pc:docMk/>
            <pc:sldMk cId="455322864" sldId="205951599"/>
            <ac:spMk id="4" creationId="{EE2BF9EB-1CD0-4C08-BEE7-F0F2CE922EF6}"/>
          </ac:spMkLst>
        </pc:spChg>
        <pc:spChg chg="add mod">
          <ac:chgData name="Joe Kao (高育晟)" userId="831eb8d1-f187-4574-a680-ad975c495a54" providerId="ADAL" clId="{6FC98C6E-B46C-4F05-B583-5CC6DCB24177}" dt="2022-01-23T12:09:02.456" v="6213" actId="5793"/>
          <ac:spMkLst>
            <pc:docMk/>
            <pc:sldMk cId="455322864" sldId="205951599"/>
            <ac:spMk id="5" creationId="{DA66F6B1-1C17-411F-8040-DC3F20FE1A3E}"/>
          </ac:spMkLst>
        </pc:spChg>
      </pc:sldChg>
      <pc:sldChg chg="addSp delSp modSp new mod modNotesTx">
        <pc:chgData name="Joe Kao (高育晟)" userId="831eb8d1-f187-4574-a680-ad975c495a54" providerId="ADAL" clId="{6FC98C6E-B46C-4F05-B583-5CC6DCB24177}" dt="2022-01-25T04:04:59.449" v="8893" actId="1076"/>
        <pc:sldMkLst>
          <pc:docMk/>
          <pc:sldMk cId="2885344183" sldId="205951600"/>
        </pc:sldMkLst>
        <pc:spChg chg="mod">
          <ac:chgData name="Joe Kao (高育晟)" userId="831eb8d1-f187-4574-a680-ad975c495a54" providerId="ADAL" clId="{6FC98C6E-B46C-4F05-B583-5CC6DCB24177}" dt="2022-01-19T01:36:20.063" v="218" actId="20577"/>
          <ac:spMkLst>
            <pc:docMk/>
            <pc:sldMk cId="2885344183" sldId="205951600"/>
            <ac:spMk id="2" creationId="{C5B05615-B6DF-448F-8488-EA2E4091E22F}"/>
          </ac:spMkLst>
        </pc:spChg>
        <pc:spChg chg="del">
          <ac:chgData name="Joe Kao (高育晟)" userId="831eb8d1-f187-4574-a680-ad975c495a54" providerId="ADAL" clId="{6FC98C6E-B46C-4F05-B583-5CC6DCB24177}" dt="2022-01-19T01:36:23.041" v="219" actId="478"/>
          <ac:spMkLst>
            <pc:docMk/>
            <pc:sldMk cId="2885344183" sldId="205951600"/>
            <ac:spMk id="3" creationId="{AC6ACE96-B6A6-4EF5-A785-8B5E2F18D268}"/>
          </ac:spMkLst>
        </pc:spChg>
        <pc:spChg chg="add mod">
          <ac:chgData name="Joe Kao (高育晟)" userId="831eb8d1-f187-4574-a680-ad975c495a54" providerId="ADAL" clId="{6FC98C6E-B46C-4F05-B583-5CC6DCB24177}" dt="2022-01-25T04:04:37.246" v="8882" actId="1076"/>
          <ac:spMkLst>
            <pc:docMk/>
            <pc:sldMk cId="2885344183" sldId="205951600"/>
            <ac:spMk id="5" creationId="{B58FBB77-2150-4643-985B-C0D6A9A197DB}"/>
          </ac:spMkLst>
        </pc:spChg>
        <pc:spChg chg="add mod">
          <ac:chgData name="Joe Kao (高育晟)" userId="831eb8d1-f187-4574-a680-ad975c495a54" providerId="ADAL" clId="{6FC98C6E-B46C-4F05-B583-5CC6DCB24177}" dt="2022-01-25T04:04:53.237" v="8890" actId="1076"/>
          <ac:spMkLst>
            <pc:docMk/>
            <pc:sldMk cId="2885344183" sldId="205951600"/>
            <ac:spMk id="6" creationId="{95F0C698-4D42-427B-A213-4E71942CCAC0}"/>
          </ac:spMkLst>
        </pc:spChg>
        <pc:picChg chg="add mod">
          <ac:chgData name="Joe Kao (高育晟)" userId="831eb8d1-f187-4574-a680-ad975c495a54" providerId="ADAL" clId="{6FC98C6E-B46C-4F05-B583-5CC6DCB24177}" dt="2022-01-25T04:04:55.332" v="8891" actId="1076"/>
          <ac:picMkLst>
            <pc:docMk/>
            <pc:sldMk cId="2885344183" sldId="205951600"/>
            <ac:picMk id="7" creationId="{E37D0230-29F3-45A4-A3F6-F0D42AF4DA86}"/>
          </ac:picMkLst>
        </pc:picChg>
        <pc:picChg chg="add mod">
          <ac:chgData name="Joe Kao (高育晟)" userId="831eb8d1-f187-4574-a680-ad975c495a54" providerId="ADAL" clId="{6FC98C6E-B46C-4F05-B583-5CC6DCB24177}" dt="2022-01-25T04:04:57.233" v="8892" actId="1076"/>
          <ac:picMkLst>
            <pc:docMk/>
            <pc:sldMk cId="2885344183" sldId="205951600"/>
            <ac:picMk id="8" creationId="{44A038DF-ABE5-4DD5-B109-CF69EF2B4DB8}"/>
          </ac:picMkLst>
        </pc:picChg>
        <pc:picChg chg="add mod">
          <ac:chgData name="Joe Kao (高育晟)" userId="831eb8d1-f187-4574-a680-ad975c495a54" providerId="ADAL" clId="{6FC98C6E-B46C-4F05-B583-5CC6DCB24177}" dt="2022-01-25T04:04:59.449" v="8893" actId="1076"/>
          <ac:picMkLst>
            <pc:docMk/>
            <pc:sldMk cId="2885344183" sldId="205951600"/>
            <ac:picMk id="9" creationId="{898DB32B-A74B-4BA5-B3E3-8BD838B829FB}"/>
          </ac:picMkLst>
        </pc:picChg>
      </pc:sldChg>
      <pc:sldChg chg="addSp delSp modSp new del mod modShow modNotesTx">
        <pc:chgData name="Joe Kao (高育晟)" userId="831eb8d1-f187-4574-a680-ad975c495a54" providerId="ADAL" clId="{6FC98C6E-B46C-4F05-B583-5CC6DCB24177}" dt="2022-01-23T12:09:14.265" v="6214" actId="47"/>
        <pc:sldMkLst>
          <pc:docMk/>
          <pc:sldMk cId="181864417" sldId="205951601"/>
        </pc:sldMkLst>
        <pc:spChg chg="mod">
          <ac:chgData name="Joe Kao (高育晟)" userId="831eb8d1-f187-4574-a680-ad975c495a54" providerId="ADAL" clId="{6FC98C6E-B46C-4F05-B583-5CC6DCB24177}" dt="2022-01-19T04:30:16.924" v="244" actId="27636"/>
          <ac:spMkLst>
            <pc:docMk/>
            <pc:sldMk cId="181864417" sldId="205951601"/>
            <ac:spMk id="2" creationId="{3C983A02-EDC8-4EF1-A4EA-3BDB5CF123FA}"/>
          </ac:spMkLst>
        </pc:spChg>
        <pc:spChg chg="del">
          <ac:chgData name="Joe Kao (高育晟)" userId="831eb8d1-f187-4574-a680-ad975c495a54" providerId="ADAL" clId="{6FC98C6E-B46C-4F05-B583-5CC6DCB24177}" dt="2022-01-19T04:30:50.392" v="245" actId="478"/>
          <ac:spMkLst>
            <pc:docMk/>
            <pc:sldMk cId="181864417" sldId="205951601"/>
            <ac:spMk id="3" creationId="{84EBABB8-C139-4405-9405-67336B177B28}"/>
          </ac:spMkLst>
        </pc:spChg>
        <pc:spChg chg="add mod">
          <ac:chgData name="Joe Kao (高育晟)" userId="831eb8d1-f187-4574-a680-ad975c495a54" providerId="ADAL" clId="{6FC98C6E-B46C-4F05-B583-5CC6DCB24177}" dt="2022-01-19T04:30:54.556" v="247" actId="1076"/>
          <ac:spMkLst>
            <pc:docMk/>
            <pc:sldMk cId="181864417" sldId="205951601"/>
            <ac:spMk id="4" creationId="{896E9F77-95DF-445E-9372-D1FBC414E677}"/>
          </ac:spMkLst>
        </pc:spChg>
        <pc:picChg chg="add mod">
          <ac:chgData name="Joe Kao (高育晟)" userId="831eb8d1-f187-4574-a680-ad975c495a54" providerId="ADAL" clId="{6FC98C6E-B46C-4F05-B583-5CC6DCB24177}" dt="2022-01-19T04:31:05.156" v="250" actId="1076"/>
          <ac:picMkLst>
            <pc:docMk/>
            <pc:sldMk cId="181864417" sldId="205951601"/>
            <ac:picMk id="5" creationId="{E62FD6A1-26C2-4943-800F-7FF498108DCC}"/>
          </ac:picMkLst>
        </pc:picChg>
      </pc:sldChg>
      <pc:sldChg chg="addSp delSp modSp new del mod">
        <pc:chgData name="Joe Kao (高育晟)" userId="831eb8d1-f187-4574-a680-ad975c495a54" providerId="ADAL" clId="{6FC98C6E-B46C-4F05-B583-5CC6DCB24177}" dt="2022-01-24T14:14:00.964" v="7475" actId="47"/>
        <pc:sldMkLst>
          <pc:docMk/>
          <pc:sldMk cId="491809051" sldId="205951602"/>
        </pc:sldMkLst>
        <pc:spChg chg="mod">
          <ac:chgData name="Joe Kao (高育晟)" userId="831eb8d1-f187-4574-a680-ad975c495a54" providerId="ADAL" clId="{6FC98C6E-B46C-4F05-B583-5CC6DCB24177}" dt="2022-01-19T04:32:06.954" v="253" actId="20577"/>
          <ac:spMkLst>
            <pc:docMk/>
            <pc:sldMk cId="491809051" sldId="205951602"/>
            <ac:spMk id="2" creationId="{B394645B-2171-446F-A979-4B1004317272}"/>
          </ac:spMkLst>
        </pc:spChg>
        <pc:spChg chg="del">
          <ac:chgData name="Joe Kao (高育晟)" userId="831eb8d1-f187-4574-a680-ad975c495a54" providerId="ADAL" clId="{6FC98C6E-B46C-4F05-B583-5CC6DCB24177}" dt="2022-01-19T04:32:09.954" v="254" actId="478"/>
          <ac:spMkLst>
            <pc:docMk/>
            <pc:sldMk cId="491809051" sldId="205951602"/>
            <ac:spMk id="3" creationId="{510C29A4-4D48-46D6-8CDB-8557CC59A6E1}"/>
          </ac:spMkLst>
        </pc:spChg>
        <pc:spChg chg="add mod">
          <ac:chgData name="Joe Kao (高育晟)" userId="831eb8d1-f187-4574-a680-ad975c495a54" providerId="ADAL" clId="{6FC98C6E-B46C-4F05-B583-5CC6DCB24177}" dt="2022-01-19T04:32:21.531" v="257" actId="1076"/>
          <ac:spMkLst>
            <pc:docMk/>
            <pc:sldMk cId="491809051" sldId="205951602"/>
            <ac:spMk id="4" creationId="{99553B09-7894-4682-9493-51E5D3F4C19D}"/>
          </ac:spMkLst>
        </pc:spChg>
        <pc:spChg chg="add mod">
          <ac:chgData name="Joe Kao (高育晟)" userId="831eb8d1-f187-4574-a680-ad975c495a54" providerId="ADAL" clId="{6FC98C6E-B46C-4F05-B583-5CC6DCB24177}" dt="2022-01-19T04:32:31.468" v="259" actId="1076"/>
          <ac:spMkLst>
            <pc:docMk/>
            <pc:sldMk cId="491809051" sldId="205951602"/>
            <ac:spMk id="5" creationId="{956C1CA8-9569-4F24-9401-F86C150D0409}"/>
          </ac:spMkLst>
        </pc:spChg>
      </pc:sldChg>
      <pc:sldChg chg="addSp delSp modSp new del mod modNotesTx">
        <pc:chgData name="Joe Kao (高育晟)" userId="831eb8d1-f187-4574-a680-ad975c495a54" providerId="ADAL" clId="{6FC98C6E-B46C-4F05-B583-5CC6DCB24177}" dt="2022-01-24T14:14:02.480" v="7476" actId="47"/>
        <pc:sldMkLst>
          <pc:docMk/>
          <pc:sldMk cId="4198381647" sldId="205951603"/>
        </pc:sldMkLst>
        <pc:spChg chg="mod">
          <ac:chgData name="Joe Kao (高育晟)" userId="831eb8d1-f187-4574-a680-ad975c495a54" providerId="ADAL" clId="{6FC98C6E-B46C-4F05-B583-5CC6DCB24177}" dt="2022-01-19T04:32:45.064" v="261" actId="20577"/>
          <ac:spMkLst>
            <pc:docMk/>
            <pc:sldMk cId="4198381647" sldId="205951603"/>
            <ac:spMk id="2" creationId="{331FD902-7C8C-4D8B-AB5D-162A4B92EC19}"/>
          </ac:spMkLst>
        </pc:spChg>
        <pc:spChg chg="del">
          <ac:chgData name="Joe Kao (高育晟)" userId="831eb8d1-f187-4574-a680-ad975c495a54" providerId="ADAL" clId="{6FC98C6E-B46C-4F05-B583-5CC6DCB24177}" dt="2022-01-19T04:32:48.539" v="262" actId="478"/>
          <ac:spMkLst>
            <pc:docMk/>
            <pc:sldMk cId="4198381647" sldId="205951603"/>
            <ac:spMk id="3" creationId="{916F7678-57AC-447D-A712-D231302A468B}"/>
          </ac:spMkLst>
        </pc:spChg>
        <pc:picChg chg="add mod">
          <ac:chgData name="Joe Kao (高育晟)" userId="831eb8d1-f187-4574-a680-ad975c495a54" providerId="ADAL" clId="{6FC98C6E-B46C-4F05-B583-5CC6DCB24177}" dt="2022-01-19T04:33:04.668" v="265" actId="1076"/>
          <ac:picMkLst>
            <pc:docMk/>
            <pc:sldMk cId="4198381647" sldId="205951603"/>
            <ac:picMk id="4" creationId="{CEE365AF-9DF7-4753-8329-C0C8A2EFC60C}"/>
          </ac:picMkLst>
        </pc:picChg>
        <pc:picChg chg="add mod">
          <ac:chgData name="Joe Kao (高育晟)" userId="831eb8d1-f187-4574-a680-ad975c495a54" providerId="ADAL" clId="{6FC98C6E-B46C-4F05-B583-5CC6DCB24177}" dt="2022-01-19T04:33:04.668" v="265" actId="1076"/>
          <ac:picMkLst>
            <pc:docMk/>
            <pc:sldMk cId="4198381647" sldId="205951603"/>
            <ac:picMk id="5" creationId="{8B778402-790D-4499-BE24-730CC206D21F}"/>
          </ac:picMkLst>
        </pc:picChg>
        <pc:picChg chg="add mod">
          <ac:chgData name="Joe Kao (高育晟)" userId="831eb8d1-f187-4574-a680-ad975c495a54" providerId="ADAL" clId="{6FC98C6E-B46C-4F05-B583-5CC6DCB24177}" dt="2022-01-19T04:33:04.668" v="265" actId="1076"/>
          <ac:picMkLst>
            <pc:docMk/>
            <pc:sldMk cId="4198381647" sldId="205951603"/>
            <ac:picMk id="6" creationId="{DC45430E-0FA1-4EE0-A56D-75696874DC7C}"/>
          </ac:picMkLst>
        </pc:picChg>
        <pc:picChg chg="add mod">
          <ac:chgData name="Joe Kao (高育晟)" userId="831eb8d1-f187-4574-a680-ad975c495a54" providerId="ADAL" clId="{6FC98C6E-B46C-4F05-B583-5CC6DCB24177}" dt="2022-01-19T04:33:04.668" v="265" actId="1076"/>
          <ac:picMkLst>
            <pc:docMk/>
            <pc:sldMk cId="4198381647" sldId="205951603"/>
            <ac:picMk id="7" creationId="{C111637A-28E4-43C4-8F60-2691C75D12E3}"/>
          </ac:picMkLst>
        </pc:picChg>
      </pc:sldChg>
      <pc:sldChg chg="delSp modSp new del mod">
        <pc:chgData name="Joe Kao (高育晟)" userId="831eb8d1-f187-4574-a680-ad975c495a54" providerId="ADAL" clId="{6FC98C6E-B46C-4F05-B583-5CC6DCB24177}" dt="2022-01-20T10:47:14.902" v="623" actId="47"/>
        <pc:sldMkLst>
          <pc:docMk/>
          <pc:sldMk cId="2084001246" sldId="205951604"/>
        </pc:sldMkLst>
        <pc:spChg chg="mod">
          <ac:chgData name="Joe Kao (高育晟)" userId="831eb8d1-f187-4574-a680-ad975c495a54" providerId="ADAL" clId="{6FC98C6E-B46C-4F05-B583-5CC6DCB24177}" dt="2022-01-19T04:34:10.947" v="272" actId="27636"/>
          <ac:spMkLst>
            <pc:docMk/>
            <pc:sldMk cId="2084001246" sldId="205951604"/>
            <ac:spMk id="2" creationId="{48FAC473-B17E-46E4-8197-7EF32A6B6CFD}"/>
          </ac:spMkLst>
        </pc:spChg>
        <pc:spChg chg="del">
          <ac:chgData name="Joe Kao (高育晟)" userId="831eb8d1-f187-4574-a680-ad975c495a54" providerId="ADAL" clId="{6FC98C6E-B46C-4F05-B583-5CC6DCB24177}" dt="2022-01-19T04:34:14.068" v="273" actId="478"/>
          <ac:spMkLst>
            <pc:docMk/>
            <pc:sldMk cId="2084001246" sldId="205951604"/>
            <ac:spMk id="3" creationId="{C8D3ED9E-8F99-4480-AD86-DB92F5768802}"/>
          </ac:spMkLst>
        </pc:spChg>
      </pc:sldChg>
      <pc:sldChg chg="addSp delSp modSp new del mod">
        <pc:chgData name="Joe Kao (高育晟)" userId="831eb8d1-f187-4574-a680-ad975c495a54" providerId="ADAL" clId="{6FC98C6E-B46C-4F05-B583-5CC6DCB24177}" dt="2022-01-19T04:36:36.229" v="294" actId="47"/>
        <pc:sldMkLst>
          <pc:docMk/>
          <pc:sldMk cId="1837739524" sldId="205951605"/>
        </pc:sldMkLst>
        <pc:spChg chg="mod">
          <ac:chgData name="Joe Kao (高育晟)" userId="831eb8d1-f187-4574-a680-ad975c495a54" providerId="ADAL" clId="{6FC98C6E-B46C-4F05-B583-5CC6DCB24177}" dt="2022-01-19T04:34:30.454" v="275" actId="20577"/>
          <ac:spMkLst>
            <pc:docMk/>
            <pc:sldMk cId="1837739524" sldId="205951605"/>
            <ac:spMk id="2" creationId="{87E1A20D-3FE7-41F9-9D2D-78F6418014A0}"/>
          </ac:spMkLst>
        </pc:spChg>
        <pc:spChg chg="del">
          <ac:chgData name="Joe Kao (高育晟)" userId="831eb8d1-f187-4574-a680-ad975c495a54" providerId="ADAL" clId="{6FC98C6E-B46C-4F05-B583-5CC6DCB24177}" dt="2022-01-19T04:34:34.073" v="276" actId="478"/>
          <ac:spMkLst>
            <pc:docMk/>
            <pc:sldMk cId="1837739524" sldId="205951605"/>
            <ac:spMk id="3" creationId="{2DBEFBF1-0FD6-4B99-AAB5-77322B373C33}"/>
          </ac:spMkLst>
        </pc:spChg>
        <pc:spChg chg="add mod">
          <ac:chgData name="Joe Kao (高育晟)" userId="831eb8d1-f187-4574-a680-ad975c495a54" providerId="ADAL" clId="{6FC98C6E-B46C-4F05-B583-5CC6DCB24177}" dt="2022-01-19T04:34:45.948" v="278" actId="1076"/>
          <ac:spMkLst>
            <pc:docMk/>
            <pc:sldMk cId="1837739524" sldId="205951605"/>
            <ac:spMk id="4" creationId="{5D819F85-E53F-494B-A08B-2354C05EFD06}"/>
          </ac:spMkLst>
        </pc:spChg>
        <pc:spChg chg="add mod">
          <ac:chgData name="Joe Kao (高育晟)" userId="831eb8d1-f187-4574-a680-ad975c495a54" providerId="ADAL" clId="{6FC98C6E-B46C-4F05-B583-5CC6DCB24177}" dt="2022-01-19T04:34:56.163" v="280" actId="1076"/>
          <ac:spMkLst>
            <pc:docMk/>
            <pc:sldMk cId="1837739524" sldId="205951605"/>
            <ac:spMk id="5" creationId="{7625A2AB-44F5-4A5A-978C-2317D0A78830}"/>
          </ac:spMkLst>
        </pc:spChg>
      </pc:sldChg>
      <pc:sldChg chg="addSp delSp modSp new mod modNotesTx">
        <pc:chgData name="Joe Kao (高育晟)" userId="831eb8d1-f187-4574-a680-ad975c495a54" providerId="ADAL" clId="{6FC98C6E-B46C-4F05-B583-5CC6DCB24177}" dt="2022-01-23T02:49:34.782" v="3049" actId="20577"/>
        <pc:sldMkLst>
          <pc:docMk/>
          <pc:sldMk cId="3869745620" sldId="205951606"/>
        </pc:sldMkLst>
        <pc:spChg chg="mod">
          <ac:chgData name="Joe Kao (高育晟)" userId="831eb8d1-f187-4574-a680-ad975c495a54" providerId="ADAL" clId="{6FC98C6E-B46C-4F05-B583-5CC6DCB24177}" dt="2022-01-20T07:10:30.221" v="302"/>
          <ac:spMkLst>
            <pc:docMk/>
            <pc:sldMk cId="3869745620" sldId="205951606"/>
            <ac:spMk id="2" creationId="{B7FA092D-8260-4BA9-B976-A504C4642341}"/>
          </ac:spMkLst>
        </pc:spChg>
        <pc:spChg chg="del">
          <ac:chgData name="Joe Kao (高育晟)" userId="831eb8d1-f187-4574-a680-ad975c495a54" providerId="ADAL" clId="{6FC98C6E-B46C-4F05-B583-5CC6DCB24177}" dt="2022-01-20T07:10:36.292" v="303" actId="478"/>
          <ac:spMkLst>
            <pc:docMk/>
            <pc:sldMk cId="3869745620" sldId="205951606"/>
            <ac:spMk id="3" creationId="{F5C5A37F-8C96-4449-81F8-0BBFC2BDC2C7}"/>
          </ac:spMkLst>
        </pc:spChg>
        <pc:spChg chg="add mod">
          <ac:chgData name="Joe Kao (高育晟)" userId="831eb8d1-f187-4574-a680-ad975c495a54" providerId="ADAL" clId="{6FC98C6E-B46C-4F05-B583-5CC6DCB24177}" dt="2022-01-20T07:10:46.221" v="307"/>
          <ac:spMkLst>
            <pc:docMk/>
            <pc:sldMk cId="3869745620" sldId="205951606"/>
            <ac:spMk id="4" creationId="{1E8CAFC4-45BF-4636-A871-A368CC7980B4}"/>
          </ac:spMkLst>
        </pc:spChg>
      </pc:sldChg>
      <pc:sldChg chg="addSp delSp modSp new mod modNotesTx">
        <pc:chgData name="Joe Kao (高育晟)" userId="831eb8d1-f187-4574-a680-ad975c495a54" providerId="ADAL" clId="{6FC98C6E-B46C-4F05-B583-5CC6DCB24177}" dt="2022-01-23T02:52:31.387" v="3284" actId="6549"/>
        <pc:sldMkLst>
          <pc:docMk/>
          <pc:sldMk cId="752014302" sldId="205951607"/>
        </pc:sldMkLst>
        <pc:spChg chg="mod">
          <ac:chgData name="Joe Kao (高育晟)" userId="831eb8d1-f187-4574-a680-ad975c495a54" providerId="ADAL" clId="{6FC98C6E-B46C-4F05-B583-5CC6DCB24177}" dt="2022-01-20T07:11:12.344" v="309"/>
          <ac:spMkLst>
            <pc:docMk/>
            <pc:sldMk cId="752014302" sldId="205951607"/>
            <ac:spMk id="2" creationId="{26AAE469-F6FF-4105-AD49-00AAF41F66DB}"/>
          </ac:spMkLst>
        </pc:spChg>
        <pc:spChg chg="del">
          <ac:chgData name="Joe Kao (高育晟)" userId="831eb8d1-f187-4574-a680-ad975c495a54" providerId="ADAL" clId="{6FC98C6E-B46C-4F05-B583-5CC6DCB24177}" dt="2022-01-20T07:11:18.074" v="310" actId="478"/>
          <ac:spMkLst>
            <pc:docMk/>
            <pc:sldMk cId="752014302" sldId="205951607"/>
            <ac:spMk id="3" creationId="{95161E8E-EED6-4534-9EB7-021404E0D2EA}"/>
          </ac:spMkLst>
        </pc:spChg>
        <pc:spChg chg="add mod">
          <ac:chgData name="Joe Kao (高育晟)" userId="831eb8d1-f187-4574-a680-ad975c495a54" providerId="ADAL" clId="{6FC98C6E-B46C-4F05-B583-5CC6DCB24177}" dt="2022-01-20T07:11:23.225" v="313" actId="1076"/>
          <ac:spMkLst>
            <pc:docMk/>
            <pc:sldMk cId="752014302" sldId="205951607"/>
            <ac:spMk id="4" creationId="{CE942BA1-CB94-4C8B-96E6-878C5945B84A}"/>
          </ac:spMkLst>
        </pc:spChg>
        <pc:spChg chg="add mod">
          <ac:chgData name="Joe Kao (高育晟)" userId="831eb8d1-f187-4574-a680-ad975c495a54" providerId="ADAL" clId="{6FC98C6E-B46C-4F05-B583-5CC6DCB24177}" dt="2022-01-20T07:11:30.722" v="315" actId="1076"/>
          <ac:spMkLst>
            <pc:docMk/>
            <pc:sldMk cId="752014302" sldId="205951607"/>
            <ac:spMk id="5" creationId="{069DDAD3-D76C-4526-9136-5571980771CB}"/>
          </ac:spMkLst>
        </pc:spChg>
        <pc:picChg chg="add mod">
          <ac:chgData name="Joe Kao (高育晟)" userId="831eb8d1-f187-4574-a680-ad975c495a54" providerId="ADAL" clId="{6FC98C6E-B46C-4F05-B583-5CC6DCB24177}" dt="2022-01-20T07:11:41.393" v="319" actId="1076"/>
          <ac:picMkLst>
            <pc:docMk/>
            <pc:sldMk cId="752014302" sldId="205951607"/>
            <ac:picMk id="6" creationId="{26B3F970-3F89-4096-8043-43F6170020FE}"/>
          </ac:picMkLst>
        </pc:picChg>
        <pc:picChg chg="add mod">
          <ac:chgData name="Joe Kao (高育晟)" userId="831eb8d1-f187-4574-a680-ad975c495a54" providerId="ADAL" clId="{6FC98C6E-B46C-4F05-B583-5CC6DCB24177}" dt="2022-01-20T07:11:45.826" v="321" actId="1076"/>
          <ac:picMkLst>
            <pc:docMk/>
            <pc:sldMk cId="752014302" sldId="205951607"/>
            <ac:picMk id="7" creationId="{2E3B7C75-1809-47D6-A5C5-54DDD342BAE2}"/>
          </ac:picMkLst>
        </pc:picChg>
      </pc:sldChg>
      <pc:sldChg chg="addSp delSp modSp new mod modNotesTx">
        <pc:chgData name="Joe Kao (高育晟)" userId="831eb8d1-f187-4574-a680-ad975c495a54" providerId="ADAL" clId="{6FC98C6E-B46C-4F05-B583-5CC6DCB24177}" dt="2022-01-23T03:12:32.029" v="3631" actId="6549"/>
        <pc:sldMkLst>
          <pc:docMk/>
          <pc:sldMk cId="1411795744" sldId="205951608"/>
        </pc:sldMkLst>
        <pc:spChg chg="mod">
          <ac:chgData name="Joe Kao (高育晟)" userId="831eb8d1-f187-4574-a680-ad975c495a54" providerId="ADAL" clId="{6FC98C6E-B46C-4F05-B583-5CC6DCB24177}" dt="2022-01-20T07:12:15.602" v="323"/>
          <ac:spMkLst>
            <pc:docMk/>
            <pc:sldMk cId="1411795744" sldId="205951608"/>
            <ac:spMk id="2" creationId="{95690084-9854-45EC-9820-619E8493464B}"/>
          </ac:spMkLst>
        </pc:spChg>
        <pc:spChg chg="del">
          <ac:chgData name="Joe Kao (高育晟)" userId="831eb8d1-f187-4574-a680-ad975c495a54" providerId="ADAL" clId="{6FC98C6E-B46C-4F05-B583-5CC6DCB24177}" dt="2022-01-20T07:12:21.202" v="324" actId="478"/>
          <ac:spMkLst>
            <pc:docMk/>
            <pc:sldMk cId="1411795744" sldId="205951608"/>
            <ac:spMk id="3" creationId="{B483D0F7-242F-4088-9D28-60C21C77642C}"/>
          </ac:spMkLst>
        </pc:spChg>
        <pc:spChg chg="add mod">
          <ac:chgData name="Joe Kao (高育晟)" userId="831eb8d1-f187-4574-a680-ad975c495a54" providerId="ADAL" clId="{6FC98C6E-B46C-4F05-B583-5CC6DCB24177}" dt="2022-01-20T07:12:24.570" v="326" actId="1076"/>
          <ac:spMkLst>
            <pc:docMk/>
            <pc:sldMk cId="1411795744" sldId="205951608"/>
            <ac:spMk id="4" creationId="{D7C89779-2C15-411D-A1FF-5D3BBEEDB82C}"/>
          </ac:spMkLst>
        </pc:spChg>
        <pc:picChg chg="add mod">
          <ac:chgData name="Joe Kao (高育晟)" userId="831eb8d1-f187-4574-a680-ad975c495a54" providerId="ADAL" clId="{6FC98C6E-B46C-4F05-B583-5CC6DCB24177}" dt="2022-01-20T07:12:29.369" v="328" actId="1076"/>
          <ac:picMkLst>
            <pc:docMk/>
            <pc:sldMk cId="1411795744" sldId="205951608"/>
            <ac:picMk id="5" creationId="{5CBD5AAF-9D54-40EB-A059-773285808F61}"/>
          </ac:picMkLst>
        </pc:picChg>
      </pc:sldChg>
      <pc:sldChg chg="addSp delSp modSp new mod modNotesTx">
        <pc:chgData name="Joe Kao (高育晟)" userId="831eb8d1-f187-4574-a680-ad975c495a54" providerId="ADAL" clId="{6FC98C6E-B46C-4F05-B583-5CC6DCB24177}" dt="2022-01-23T03:30:58.356" v="4083" actId="6549"/>
        <pc:sldMkLst>
          <pc:docMk/>
          <pc:sldMk cId="3134546317" sldId="205951609"/>
        </pc:sldMkLst>
        <pc:spChg chg="mod">
          <ac:chgData name="Joe Kao (高育晟)" userId="831eb8d1-f187-4574-a680-ad975c495a54" providerId="ADAL" clId="{6FC98C6E-B46C-4F05-B583-5CC6DCB24177}" dt="2022-01-20T07:12:53.328" v="330"/>
          <ac:spMkLst>
            <pc:docMk/>
            <pc:sldMk cId="3134546317" sldId="205951609"/>
            <ac:spMk id="2" creationId="{EDA7C522-4599-4EF3-9032-186F5B046453}"/>
          </ac:spMkLst>
        </pc:spChg>
        <pc:spChg chg="del">
          <ac:chgData name="Joe Kao (高育晟)" userId="831eb8d1-f187-4574-a680-ad975c495a54" providerId="ADAL" clId="{6FC98C6E-B46C-4F05-B583-5CC6DCB24177}" dt="2022-01-20T07:13:01.233" v="331" actId="478"/>
          <ac:spMkLst>
            <pc:docMk/>
            <pc:sldMk cId="3134546317" sldId="205951609"/>
            <ac:spMk id="3" creationId="{89933118-C9D8-4F80-A0CC-EBED2542A98A}"/>
          </ac:spMkLst>
        </pc:spChg>
        <pc:spChg chg="add del mod">
          <ac:chgData name="Joe Kao (高育晟)" userId="831eb8d1-f187-4574-a680-ad975c495a54" providerId="ADAL" clId="{6FC98C6E-B46C-4F05-B583-5CC6DCB24177}" dt="2022-01-20T07:13:08.794" v="334" actId="478"/>
          <ac:spMkLst>
            <pc:docMk/>
            <pc:sldMk cId="3134546317" sldId="205951609"/>
            <ac:spMk id="5" creationId="{F40F42D5-82E8-4612-915D-4FFFE8E610B7}"/>
          </ac:spMkLst>
        </pc:spChg>
        <pc:spChg chg="add mod">
          <ac:chgData name="Joe Kao (高育晟)" userId="831eb8d1-f187-4574-a680-ad975c495a54" providerId="ADAL" clId="{6FC98C6E-B46C-4F05-B583-5CC6DCB24177}" dt="2022-01-20T07:13:05.243" v="333" actId="1076"/>
          <ac:spMkLst>
            <pc:docMk/>
            <pc:sldMk cId="3134546317" sldId="205951609"/>
            <ac:spMk id="6" creationId="{82C44F83-97F8-4E4C-922E-E393E15C50D4}"/>
          </ac:spMkLst>
        </pc:spChg>
        <pc:spChg chg="add mod">
          <ac:chgData name="Joe Kao (高育晟)" userId="831eb8d1-f187-4574-a680-ad975c495a54" providerId="ADAL" clId="{6FC98C6E-B46C-4F05-B583-5CC6DCB24177}" dt="2022-01-20T07:13:05.243" v="333" actId="1076"/>
          <ac:spMkLst>
            <pc:docMk/>
            <pc:sldMk cId="3134546317" sldId="205951609"/>
            <ac:spMk id="8" creationId="{5E45869C-FD4A-4A62-BB69-FF40B1CD339E}"/>
          </ac:spMkLst>
        </pc:spChg>
        <pc:spChg chg="add mod">
          <ac:chgData name="Joe Kao (高育晟)" userId="831eb8d1-f187-4574-a680-ad975c495a54" providerId="ADAL" clId="{6FC98C6E-B46C-4F05-B583-5CC6DCB24177}" dt="2022-01-20T07:13:05.243" v="333" actId="1076"/>
          <ac:spMkLst>
            <pc:docMk/>
            <pc:sldMk cId="3134546317" sldId="205951609"/>
            <ac:spMk id="12" creationId="{5AA1D103-3284-4BE4-BE73-6A5C5072E38B}"/>
          </ac:spMkLst>
        </pc:spChg>
        <pc:spChg chg="add mod">
          <ac:chgData name="Joe Kao (高育晟)" userId="831eb8d1-f187-4574-a680-ad975c495a54" providerId="ADAL" clId="{6FC98C6E-B46C-4F05-B583-5CC6DCB24177}" dt="2022-01-20T07:13:05.243" v="333" actId="1076"/>
          <ac:spMkLst>
            <pc:docMk/>
            <pc:sldMk cId="3134546317" sldId="205951609"/>
            <ac:spMk id="13" creationId="{8E921BD4-7FFF-405F-8C9C-EBF0FA84334E}"/>
          </ac:spMkLst>
        </pc:spChg>
        <pc:spChg chg="add mod">
          <ac:chgData name="Joe Kao (高育晟)" userId="831eb8d1-f187-4574-a680-ad975c495a54" providerId="ADAL" clId="{6FC98C6E-B46C-4F05-B583-5CC6DCB24177}" dt="2022-01-20T07:13:05.243" v="333" actId="1076"/>
          <ac:spMkLst>
            <pc:docMk/>
            <pc:sldMk cId="3134546317" sldId="205951609"/>
            <ac:spMk id="14" creationId="{145CFC8C-70CF-4B3E-92FE-9E66B5E587D2}"/>
          </ac:spMkLst>
        </pc:spChg>
        <pc:spChg chg="add mod">
          <ac:chgData name="Joe Kao (高育晟)" userId="831eb8d1-f187-4574-a680-ad975c495a54" providerId="ADAL" clId="{6FC98C6E-B46C-4F05-B583-5CC6DCB24177}" dt="2022-01-20T07:13:05.243" v="333" actId="1076"/>
          <ac:spMkLst>
            <pc:docMk/>
            <pc:sldMk cId="3134546317" sldId="205951609"/>
            <ac:spMk id="19" creationId="{8E06585E-08AA-44CF-B7A8-AA3D4BA4538A}"/>
          </ac:spMkLst>
        </pc:sp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4" creationId="{29903D4E-9012-4751-B4F3-A829A520891F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7" creationId="{2A76583C-382F-4E26-80E8-A0FD16D24E9F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9" creationId="{7CCC1DA8-4A40-4D70-84A8-64BE0DC8F602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10" creationId="{C4C4F580-0613-4AC6-B37A-2E9B1596C3E3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11" creationId="{00A2A644-7129-4120-A0B6-C1C95D8A1C85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15" creationId="{F2BEEC62-8AE7-4430-B08A-5E36879213A1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16" creationId="{5346F078-E979-4DB4-838F-FED37D962B09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17" creationId="{34538CB3-26AF-4BE0-BD3B-972503868DCB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18" creationId="{33A5A45B-8388-42F5-880E-56FDE1A7ABC0}"/>
          </ac:picMkLst>
        </pc:picChg>
      </pc:sldChg>
      <pc:sldChg chg="addSp delSp modSp new mod modNotesTx">
        <pc:chgData name="Joe Kao (高育晟)" userId="831eb8d1-f187-4574-a680-ad975c495a54" providerId="ADAL" clId="{6FC98C6E-B46C-4F05-B583-5CC6DCB24177}" dt="2022-01-23T03:34:34.193" v="4364" actId="6549"/>
        <pc:sldMkLst>
          <pc:docMk/>
          <pc:sldMk cId="3210283820" sldId="205951610"/>
        </pc:sldMkLst>
        <pc:spChg chg="mod">
          <ac:chgData name="Joe Kao (高育晟)" userId="831eb8d1-f187-4574-a680-ad975c495a54" providerId="ADAL" clId="{6FC98C6E-B46C-4F05-B583-5CC6DCB24177}" dt="2022-01-20T07:14:08.079" v="336"/>
          <ac:spMkLst>
            <pc:docMk/>
            <pc:sldMk cId="3210283820" sldId="205951610"/>
            <ac:spMk id="2" creationId="{82045C81-4289-44F7-9CF9-2014EA85C0F2}"/>
          </ac:spMkLst>
        </pc:spChg>
        <pc:spChg chg="del">
          <ac:chgData name="Joe Kao (高育晟)" userId="831eb8d1-f187-4574-a680-ad975c495a54" providerId="ADAL" clId="{6FC98C6E-B46C-4F05-B583-5CC6DCB24177}" dt="2022-01-20T07:14:15.081" v="337" actId="478"/>
          <ac:spMkLst>
            <pc:docMk/>
            <pc:sldMk cId="3210283820" sldId="205951610"/>
            <ac:spMk id="3" creationId="{D74FDB31-249B-48F9-9175-77541534127B}"/>
          </ac:spMkLst>
        </pc:spChg>
        <pc:spChg chg="add mod">
          <ac:chgData name="Joe Kao (高育晟)" userId="831eb8d1-f187-4574-a680-ad975c495a54" providerId="ADAL" clId="{6FC98C6E-B46C-4F05-B583-5CC6DCB24177}" dt="2022-01-20T07:14:18.969" v="339" actId="1076"/>
          <ac:spMkLst>
            <pc:docMk/>
            <pc:sldMk cId="3210283820" sldId="205951610"/>
            <ac:spMk id="4" creationId="{1CA4DB29-41D6-4594-8271-A5029D2010AB}"/>
          </ac:spMkLst>
        </pc:spChg>
        <pc:picChg chg="add mod">
          <ac:chgData name="Joe Kao (高育晟)" userId="831eb8d1-f187-4574-a680-ad975c495a54" providerId="ADAL" clId="{6FC98C6E-B46C-4F05-B583-5CC6DCB24177}" dt="2022-01-20T07:15:23.993" v="352" actId="1076"/>
          <ac:picMkLst>
            <pc:docMk/>
            <pc:sldMk cId="3210283820" sldId="205951610"/>
            <ac:picMk id="5" creationId="{43355528-B588-469A-8F66-CC552BD9E1BF}"/>
          </ac:picMkLst>
        </pc:picChg>
      </pc:sldChg>
      <pc:sldChg chg="addSp delSp modSp new mod modNotesTx">
        <pc:chgData name="Joe Kao (高育晟)" userId="831eb8d1-f187-4574-a680-ad975c495a54" providerId="ADAL" clId="{6FC98C6E-B46C-4F05-B583-5CC6DCB24177}" dt="2022-01-23T03:40:25.297" v="4603" actId="6549"/>
        <pc:sldMkLst>
          <pc:docMk/>
          <pc:sldMk cId="933126023" sldId="205951611"/>
        </pc:sldMkLst>
        <pc:spChg chg="mod">
          <ac:chgData name="Joe Kao (高育晟)" userId="831eb8d1-f187-4574-a680-ad975c495a54" providerId="ADAL" clId="{6FC98C6E-B46C-4F05-B583-5CC6DCB24177}" dt="2022-01-20T07:14:56.530" v="342"/>
          <ac:spMkLst>
            <pc:docMk/>
            <pc:sldMk cId="933126023" sldId="205951611"/>
            <ac:spMk id="2" creationId="{02FAAEA9-0603-4B9B-AB0E-62DE91EF7EAC}"/>
          </ac:spMkLst>
        </pc:spChg>
        <pc:spChg chg="del">
          <ac:chgData name="Joe Kao (高育晟)" userId="831eb8d1-f187-4574-a680-ad975c495a54" providerId="ADAL" clId="{6FC98C6E-B46C-4F05-B583-5CC6DCB24177}" dt="2022-01-20T07:15:02.813" v="343" actId="478"/>
          <ac:spMkLst>
            <pc:docMk/>
            <pc:sldMk cId="933126023" sldId="205951611"/>
            <ac:spMk id="3" creationId="{7BC83171-2F33-493B-92F8-6CF5B6D5D72F}"/>
          </ac:spMkLst>
        </pc:spChg>
        <pc:spChg chg="add mod">
          <ac:chgData name="Joe Kao (高育晟)" userId="831eb8d1-f187-4574-a680-ad975c495a54" providerId="ADAL" clId="{6FC98C6E-B46C-4F05-B583-5CC6DCB24177}" dt="2022-01-20T07:15:06.080" v="345" actId="14100"/>
          <ac:spMkLst>
            <pc:docMk/>
            <pc:sldMk cId="933126023" sldId="205951611"/>
            <ac:spMk id="4" creationId="{70A6B2D7-784F-47DE-A6C0-E90F510F7F15}"/>
          </ac:spMkLst>
        </pc:spChg>
        <pc:picChg chg="add mod">
          <ac:chgData name="Joe Kao (高育晟)" userId="831eb8d1-f187-4574-a680-ad975c495a54" providerId="ADAL" clId="{6FC98C6E-B46C-4F05-B583-5CC6DCB24177}" dt="2022-01-20T07:15:13.698" v="349" actId="1076"/>
          <ac:picMkLst>
            <pc:docMk/>
            <pc:sldMk cId="933126023" sldId="205951611"/>
            <ac:picMk id="5" creationId="{CB68A464-C3A0-43BD-AA6C-B9DCF81329F9}"/>
          </ac:picMkLst>
        </pc:picChg>
      </pc:sldChg>
      <pc:sldChg chg="addSp delSp modSp new mod modNotesTx">
        <pc:chgData name="Joe Kao (高育晟)" userId="831eb8d1-f187-4574-a680-ad975c495a54" providerId="ADAL" clId="{6FC98C6E-B46C-4F05-B583-5CC6DCB24177}" dt="2022-01-22T08:22:06.491" v="2089" actId="20577"/>
        <pc:sldMkLst>
          <pc:docMk/>
          <pc:sldMk cId="788024825" sldId="205951612"/>
        </pc:sldMkLst>
        <pc:spChg chg="mod">
          <ac:chgData name="Joe Kao (高育晟)" userId="831eb8d1-f187-4574-a680-ad975c495a54" providerId="ADAL" clId="{6FC98C6E-B46C-4F05-B583-5CC6DCB24177}" dt="2022-01-22T08:16:36.064" v="1862" actId="20577"/>
          <ac:spMkLst>
            <pc:docMk/>
            <pc:sldMk cId="788024825" sldId="205951612"/>
            <ac:spMk id="2" creationId="{C759FF8F-1F7B-4390-9D61-F047F86ABCA1}"/>
          </ac:spMkLst>
        </pc:spChg>
        <pc:spChg chg="del">
          <ac:chgData name="Joe Kao (高育晟)" userId="831eb8d1-f187-4574-a680-ad975c495a54" providerId="ADAL" clId="{6FC98C6E-B46C-4F05-B583-5CC6DCB24177}" dt="2022-01-20T07:16:25.220" v="385" actId="478"/>
          <ac:spMkLst>
            <pc:docMk/>
            <pc:sldMk cId="788024825" sldId="205951612"/>
            <ac:spMk id="3" creationId="{739A8E45-35D5-4271-89A2-C63F700B1BEC}"/>
          </ac:spMkLst>
        </pc:spChg>
        <pc:spChg chg="add mod">
          <ac:chgData name="Joe Kao (高育晟)" userId="831eb8d1-f187-4574-a680-ad975c495a54" providerId="ADAL" clId="{6FC98C6E-B46C-4F05-B583-5CC6DCB24177}" dt="2022-01-20T07:16:31.185" v="388" actId="1076"/>
          <ac:spMkLst>
            <pc:docMk/>
            <pc:sldMk cId="788024825" sldId="205951612"/>
            <ac:spMk id="4" creationId="{41FE0ADA-7FE6-4225-BB29-7A69FF504B4A}"/>
          </ac:spMkLst>
        </pc:spChg>
      </pc:sldChg>
      <pc:sldChg chg="modSp new mod modNotesTx">
        <pc:chgData name="Joe Kao (高育晟)" userId="831eb8d1-f187-4574-a680-ad975c495a54" providerId="ADAL" clId="{6FC98C6E-B46C-4F05-B583-5CC6DCB24177}" dt="2022-01-22T09:11:31.766" v="2200" actId="20577"/>
        <pc:sldMkLst>
          <pc:docMk/>
          <pc:sldMk cId="1701589955" sldId="205951613"/>
        </pc:sldMkLst>
        <pc:spChg chg="mod">
          <ac:chgData name="Joe Kao (高育晟)" userId="831eb8d1-f187-4574-a680-ad975c495a54" providerId="ADAL" clId="{6FC98C6E-B46C-4F05-B583-5CC6DCB24177}" dt="2022-01-20T14:02:29.648" v="678" actId="20577"/>
          <ac:spMkLst>
            <pc:docMk/>
            <pc:sldMk cId="1701589955" sldId="205951613"/>
            <ac:spMk id="2" creationId="{A330B7B9-21B1-4ED7-9EEF-552FAD02FC86}"/>
          </ac:spMkLst>
        </pc:spChg>
        <pc:spChg chg="mod">
          <ac:chgData name="Joe Kao (高育晟)" userId="831eb8d1-f187-4574-a680-ad975c495a54" providerId="ADAL" clId="{6FC98C6E-B46C-4F05-B583-5CC6DCB24177}" dt="2022-01-22T08:44:23.934" v="2149" actId="6549"/>
          <ac:spMkLst>
            <pc:docMk/>
            <pc:sldMk cId="1701589955" sldId="205951613"/>
            <ac:spMk id="3" creationId="{ACFAFC87-9014-441F-9BC2-C1456D3EED16}"/>
          </ac:spMkLst>
        </pc:spChg>
      </pc:sldChg>
      <pc:sldChg chg="new del">
        <pc:chgData name="Joe Kao (高育晟)" userId="831eb8d1-f187-4574-a680-ad975c495a54" providerId="ADAL" clId="{6FC98C6E-B46C-4F05-B583-5CC6DCB24177}" dt="2022-01-20T07:16:37.531" v="389" actId="47"/>
        <pc:sldMkLst>
          <pc:docMk/>
          <pc:sldMk cId="3764481549" sldId="205951613"/>
        </pc:sldMkLst>
      </pc:sldChg>
      <pc:sldChg chg="addSp delSp modSp new mod ord modNotesTx">
        <pc:chgData name="Joe Kao (高育晟)" userId="831eb8d1-f187-4574-a680-ad975c495a54" providerId="ADAL" clId="{6FC98C6E-B46C-4F05-B583-5CC6DCB24177}" dt="2022-01-23T12:17:00.130" v="6589" actId="20577"/>
        <pc:sldMkLst>
          <pc:docMk/>
          <pc:sldMk cId="1066533808" sldId="205951614"/>
        </pc:sldMkLst>
        <pc:spChg chg="mod">
          <ac:chgData name="Joe Kao (高育晟)" userId="831eb8d1-f187-4574-a680-ad975c495a54" providerId="ADAL" clId="{6FC98C6E-B46C-4F05-B583-5CC6DCB24177}" dt="2022-01-23T03:01:44.880" v="3315" actId="20577"/>
          <ac:spMkLst>
            <pc:docMk/>
            <pc:sldMk cId="1066533808" sldId="205951614"/>
            <ac:spMk id="2" creationId="{C2CF1152-C98D-4C38-B904-5B55D6A74AE4}"/>
          </ac:spMkLst>
        </pc:spChg>
        <pc:spChg chg="del">
          <ac:chgData name="Joe Kao (高育晟)" userId="831eb8d1-f187-4574-a680-ad975c495a54" providerId="ADAL" clId="{6FC98C6E-B46C-4F05-B583-5CC6DCB24177}" dt="2022-01-23T03:01:48.612" v="3316" actId="478"/>
          <ac:spMkLst>
            <pc:docMk/>
            <pc:sldMk cId="1066533808" sldId="205951614"/>
            <ac:spMk id="3" creationId="{4095BDCB-2E02-4311-9B4B-640E90DA407F}"/>
          </ac:spMkLst>
        </pc:spChg>
        <pc:spChg chg="add del mod">
          <ac:chgData name="Joe Kao (高育晟)" userId="831eb8d1-f187-4574-a680-ad975c495a54" providerId="ADAL" clId="{6FC98C6E-B46C-4F05-B583-5CC6DCB24177}" dt="2022-01-23T12:12:49.648" v="6229"/>
          <ac:spMkLst>
            <pc:docMk/>
            <pc:sldMk cId="1066533808" sldId="205951614"/>
            <ac:spMk id="3" creationId="{8F9BC62D-4C87-4D23-8DB4-586C83E18418}"/>
          </ac:spMkLst>
        </pc:spChg>
        <pc:spChg chg="add mod">
          <ac:chgData name="Joe Kao (高育晟)" userId="831eb8d1-f187-4574-a680-ad975c495a54" providerId="ADAL" clId="{6FC98C6E-B46C-4F05-B583-5CC6DCB24177}" dt="2022-01-23T12:12:47.992" v="6227" actId="1076"/>
          <ac:spMkLst>
            <pc:docMk/>
            <pc:sldMk cId="1066533808" sldId="205951614"/>
            <ac:spMk id="6" creationId="{1E602315-F22C-4866-9F50-E356B93876F8}"/>
          </ac:spMkLst>
        </pc:spChg>
        <pc:spChg chg="add mod">
          <ac:chgData name="Joe Kao (高育晟)" userId="831eb8d1-f187-4574-a680-ad975c495a54" providerId="ADAL" clId="{6FC98C6E-B46C-4F05-B583-5CC6DCB24177}" dt="2022-01-23T12:13:55.829" v="6280" actId="1076"/>
          <ac:spMkLst>
            <pc:docMk/>
            <pc:sldMk cId="1066533808" sldId="205951614"/>
            <ac:spMk id="7" creationId="{FE39594E-70A7-462B-AD0F-51734E35C25D}"/>
          </ac:spMkLst>
        </pc:spChg>
        <pc:spChg chg="add mod">
          <ac:chgData name="Joe Kao (高育晟)" userId="831eb8d1-f187-4574-a680-ad975c495a54" providerId="ADAL" clId="{6FC98C6E-B46C-4F05-B583-5CC6DCB24177}" dt="2022-01-23T12:13:51.704" v="6279" actId="1076"/>
          <ac:spMkLst>
            <pc:docMk/>
            <pc:sldMk cId="1066533808" sldId="205951614"/>
            <ac:spMk id="8" creationId="{A0F5AFD3-E19B-4632-AD6C-587298280CC3}"/>
          </ac:spMkLst>
        </pc:spChg>
        <pc:picChg chg="add mod">
          <ac:chgData name="Joe Kao (高育晟)" userId="831eb8d1-f187-4574-a680-ad975c495a54" providerId="ADAL" clId="{6FC98C6E-B46C-4F05-B583-5CC6DCB24177}" dt="2022-01-23T03:02:08.249" v="3321" actId="1076"/>
          <ac:picMkLst>
            <pc:docMk/>
            <pc:sldMk cId="1066533808" sldId="205951614"/>
            <ac:picMk id="5" creationId="{728290AF-54DA-47CA-B8AA-3E7D11D88806}"/>
          </ac:picMkLst>
        </pc:picChg>
      </pc:sldChg>
      <pc:sldChg chg="new del">
        <pc:chgData name="Joe Kao (高育晟)" userId="831eb8d1-f187-4574-a680-ad975c495a54" providerId="ADAL" clId="{6FC98C6E-B46C-4F05-B583-5CC6DCB24177}" dt="2022-01-20T07:16:38.084" v="390" actId="47"/>
        <pc:sldMkLst>
          <pc:docMk/>
          <pc:sldMk cId="3618932053" sldId="205951614"/>
        </pc:sldMkLst>
      </pc:sldChg>
      <pc:sldChg chg="addSp delSp modSp new mod">
        <pc:chgData name="Joe Kao (高育晟)" userId="831eb8d1-f187-4574-a680-ad975c495a54" providerId="ADAL" clId="{6FC98C6E-B46C-4F05-B583-5CC6DCB24177}" dt="2022-01-23T11:50:01.882" v="6116" actId="14100"/>
        <pc:sldMkLst>
          <pc:docMk/>
          <pc:sldMk cId="3092675495" sldId="205951615"/>
        </pc:sldMkLst>
        <pc:spChg chg="mod">
          <ac:chgData name="Joe Kao (高育晟)" userId="831eb8d1-f187-4574-a680-ad975c495a54" providerId="ADAL" clId="{6FC98C6E-B46C-4F05-B583-5CC6DCB24177}" dt="2022-01-23T11:46:57.419" v="6100" actId="14100"/>
          <ac:spMkLst>
            <pc:docMk/>
            <pc:sldMk cId="3092675495" sldId="205951615"/>
            <ac:spMk id="2" creationId="{763114FC-351F-4285-B655-18F45E12C552}"/>
          </ac:spMkLst>
        </pc:spChg>
        <pc:spChg chg="del mod">
          <ac:chgData name="Joe Kao (高育晟)" userId="831eb8d1-f187-4574-a680-ad975c495a54" providerId="ADAL" clId="{6FC98C6E-B46C-4F05-B583-5CC6DCB24177}" dt="2022-01-23T11:46:59.070" v="6102" actId="478"/>
          <ac:spMkLst>
            <pc:docMk/>
            <pc:sldMk cId="3092675495" sldId="205951615"/>
            <ac:spMk id="3" creationId="{F6024791-D4A3-40EE-93F1-8C9E571FA8AB}"/>
          </ac:spMkLst>
        </pc:spChg>
        <pc:picChg chg="add mod">
          <ac:chgData name="Joe Kao (高育晟)" userId="831eb8d1-f187-4574-a680-ad975c495a54" providerId="ADAL" clId="{6FC98C6E-B46C-4F05-B583-5CC6DCB24177}" dt="2022-01-23T11:48:22.206" v="6107" actId="1076"/>
          <ac:picMkLst>
            <pc:docMk/>
            <pc:sldMk cId="3092675495" sldId="205951615"/>
            <ac:picMk id="5" creationId="{CA7B7B29-35B5-48C7-A381-937C99D5B38D}"/>
          </ac:picMkLst>
        </pc:picChg>
        <pc:picChg chg="add mod">
          <ac:chgData name="Joe Kao (高育晟)" userId="831eb8d1-f187-4574-a680-ad975c495a54" providerId="ADAL" clId="{6FC98C6E-B46C-4F05-B583-5CC6DCB24177}" dt="2022-01-23T11:49:14.456" v="6112" actId="1076"/>
          <ac:picMkLst>
            <pc:docMk/>
            <pc:sldMk cId="3092675495" sldId="205951615"/>
            <ac:picMk id="7" creationId="{086FA6F1-11FE-49D5-9554-02C68B5B45ED}"/>
          </ac:picMkLst>
        </pc:picChg>
        <pc:picChg chg="add mod">
          <ac:chgData name="Joe Kao (高育晟)" userId="831eb8d1-f187-4574-a680-ad975c495a54" providerId="ADAL" clId="{6FC98C6E-B46C-4F05-B583-5CC6DCB24177}" dt="2022-01-23T11:50:01.882" v="6116" actId="14100"/>
          <ac:picMkLst>
            <pc:docMk/>
            <pc:sldMk cId="3092675495" sldId="205951615"/>
            <ac:picMk id="9" creationId="{21CA323D-F3C8-434C-BE9A-28C58B813F8F}"/>
          </ac:picMkLst>
        </pc:picChg>
      </pc:sldChg>
      <pc:sldChg chg="new del">
        <pc:chgData name="Joe Kao (高育晟)" userId="831eb8d1-f187-4574-a680-ad975c495a54" providerId="ADAL" clId="{6FC98C6E-B46C-4F05-B583-5CC6DCB24177}" dt="2022-01-20T07:16:38.508" v="391" actId="47"/>
        <pc:sldMkLst>
          <pc:docMk/>
          <pc:sldMk cId="3773835035" sldId="205951615"/>
        </pc:sldMkLst>
      </pc:sldChg>
      <pc:sldChg chg="new del">
        <pc:chgData name="Joe Kao (高育晟)" userId="831eb8d1-f187-4574-a680-ad975c495a54" providerId="ADAL" clId="{6FC98C6E-B46C-4F05-B583-5CC6DCB24177}" dt="2022-01-20T07:16:38.973" v="392" actId="47"/>
        <pc:sldMkLst>
          <pc:docMk/>
          <pc:sldMk cId="274989273" sldId="205951616"/>
        </pc:sldMkLst>
      </pc:sldChg>
      <pc:sldChg chg="addSp delSp modSp new mod">
        <pc:chgData name="Joe Kao (高育晟)" userId="831eb8d1-f187-4574-a680-ad975c495a54" providerId="ADAL" clId="{6FC98C6E-B46C-4F05-B583-5CC6DCB24177}" dt="2022-01-23T11:56:23.834" v="6138" actId="1076"/>
        <pc:sldMkLst>
          <pc:docMk/>
          <pc:sldMk cId="330789001" sldId="205951616"/>
        </pc:sldMkLst>
        <pc:spChg chg="mod">
          <ac:chgData name="Joe Kao (高育晟)" userId="831eb8d1-f187-4574-a680-ad975c495a54" providerId="ADAL" clId="{6FC98C6E-B46C-4F05-B583-5CC6DCB24177}" dt="2022-01-23T11:50:34.238" v="6126" actId="14100"/>
          <ac:spMkLst>
            <pc:docMk/>
            <pc:sldMk cId="330789001" sldId="205951616"/>
            <ac:spMk id="2" creationId="{06DED94E-7C17-4A80-9A96-FB0B5D756735}"/>
          </ac:spMkLst>
        </pc:spChg>
        <pc:spChg chg="del mod">
          <ac:chgData name="Joe Kao (高育晟)" userId="831eb8d1-f187-4574-a680-ad975c495a54" providerId="ADAL" clId="{6FC98C6E-B46C-4F05-B583-5CC6DCB24177}" dt="2022-01-23T11:50:38.047" v="6128" actId="478"/>
          <ac:spMkLst>
            <pc:docMk/>
            <pc:sldMk cId="330789001" sldId="205951616"/>
            <ac:spMk id="3" creationId="{47C9BBAD-54EC-49AB-8EA8-FB46B8E2C153}"/>
          </ac:spMkLst>
        </pc:spChg>
        <pc:picChg chg="add mod">
          <ac:chgData name="Joe Kao (高育晟)" userId="831eb8d1-f187-4574-a680-ad975c495a54" providerId="ADAL" clId="{6FC98C6E-B46C-4F05-B583-5CC6DCB24177}" dt="2022-01-23T11:55:40.146" v="6135" actId="1076"/>
          <ac:picMkLst>
            <pc:docMk/>
            <pc:sldMk cId="330789001" sldId="205951616"/>
            <ac:picMk id="5" creationId="{6D50FD51-3828-4667-BF20-F1050AB3EB22}"/>
          </ac:picMkLst>
        </pc:picChg>
        <pc:picChg chg="add mod">
          <ac:chgData name="Joe Kao (高育晟)" userId="831eb8d1-f187-4574-a680-ad975c495a54" providerId="ADAL" clId="{6FC98C6E-B46C-4F05-B583-5CC6DCB24177}" dt="2022-01-23T11:55:33.046" v="6134" actId="1076"/>
          <ac:picMkLst>
            <pc:docMk/>
            <pc:sldMk cId="330789001" sldId="205951616"/>
            <ac:picMk id="7" creationId="{689F2477-0619-4E7B-94ED-A6F02C0C9E48}"/>
          </ac:picMkLst>
        </pc:picChg>
        <pc:picChg chg="add mod">
          <ac:chgData name="Joe Kao (高育晟)" userId="831eb8d1-f187-4574-a680-ad975c495a54" providerId="ADAL" clId="{6FC98C6E-B46C-4F05-B583-5CC6DCB24177}" dt="2022-01-23T11:56:23.834" v="6138" actId="1076"/>
          <ac:picMkLst>
            <pc:docMk/>
            <pc:sldMk cId="330789001" sldId="205951616"/>
            <ac:picMk id="9" creationId="{4410DC77-856F-466B-9122-C2D70B296128}"/>
          </ac:picMkLst>
        </pc:picChg>
      </pc:sldChg>
      <pc:sldChg chg="new del">
        <pc:chgData name="Joe Kao (高育晟)" userId="831eb8d1-f187-4574-a680-ad975c495a54" providerId="ADAL" clId="{6FC98C6E-B46C-4F05-B583-5CC6DCB24177}" dt="2022-01-20T07:16:39.418" v="393" actId="47"/>
        <pc:sldMkLst>
          <pc:docMk/>
          <pc:sldMk cId="3101354033" sldId="205951617"/>
        </pc:sldMkLst>
      </pc:sldChg>
      <pc:sldChg chg="addSp delSp modSp new mod">
        <pc:chgData name="Joe Kao (高育晟)" userId="831eb8d1-f187-4574-a680-ad975c495a54" providerId="ADAL" clId="{6FC98C6E-B46C-4F05-B583-5CC6DCB24177}" dt="2022-01-24T13:10:47.581" v="7242" actId="6549"/>
        <pc:sldMkLst>
          <pc:docMk/>
          <pc:sldMk cId="3677706663" sldId="205951617"/>
        </pc:sldMkLst>
        <pc:spChg chg="mod">
          <ac:chgData name="Joe Kao (高育晟)" userId="831eb8d1-f187-4574-a680-ad975c495a54" providerId="ADAL" clId="{6FC98C6E-B46C-4F05-B583-5CC6DCB24177}" dt="2022-01-24T13:10:47.581" v="7242" actId="6549"/>
          <ac:spMkLst>
            <pc:docMk/>
            <pc:sldMk cId="3677706663" sldId="205951617"/>
            <ac:spMk id="2" creationId="{73889021-99A5-4B13-96E4-160EE841D845}"/>
          </ac:spMkLst>
        </pc:spChg>
        <pc:spChg chg="mod">
          <ac:chgData name="Joe Kao (高育晟)" userId="831eb8d1-f187-4574-a680-ad975c495a54" providerId="ADAL" clId="{6FC98C6E-B46C-4F05-B583-5CC6DCB24177}" dt="2022-01-24T13:10:16.411" v="7222" actId="20577"/>
          <ac:spMkLst>
            <pc:docMk/>
            <pc:sldMk cId="3677706663" sldId="205951617"/>
            <ac:spMk id="3" creationId="{167971FA-72CD-40BF-A081-5DB5E423A2B9}"/>
          </ac:spMkLst>
        </pc:spChg>
        <pc:picChg chg="add del">
          <ac:chgData name="Joe Kao (高育晟)" userId="831eb8d1-f187-4574-a680-ad975c495a54" providerId="ADAL" clId="{6FC98C6E-B46C-4F05-B583-5CC6DCB24177}" dt="2022-01-24T13:10:24.627" v="7224" actId="22"/>
          <ac:picMkLst>
            <pc:docMk/>
            <pc:sldMk cId="3677706663" sldId="205951617"/>
            <ac:picMk id="5" creationId="{0C09342E-CA9E-42CF-B988-A15D94F25418}"/>
          </ac:picMkLst>
        </pc:picChg>
      </pc:sldChg>
      <pc:sldChg chg="new del">
        <pc:chgData name="Joe Kao (高育晟)" userId="831eb8d1-f187-4574-a680-ad975c495a54" providerId="ADAL" clId="{6FC98C6E-B46C-4F05-B583-5CC6DCB24177}" dt="2022-01-20T07:16:39.807" v="394" actId="47"/>
        <pc:sldMkLst>
          <pc:docMk/>
          <pc:sldMk cId="1697202415" sldId="205951618"/>
        </pc:sldMkLst>
      </pc:sldChg>
      <pc:sldChg chg="addSp delSp modSp new mod">
        <pc:chgData name="Joe Kao (高育晟)" userId="831eb8d1-f187-4574-a680-ad975c495a54" providerId="ADAL" clId="{6FC98C6E-B46C-4F05-B583-5CC6DCB24177}" dt="2022-01-24T13:11:22.098" v="7249" actId="1076"/>
        <pc:sldMkLst>
          <pc:docMk/>
          <pc:sldMk cId="3752535576" sldId="205951618"/>
        </pc:sldMkLst>
        <pc:spChg chg="mod">
          <ac:chgData name="Joe Kao (高育晟)" userId="831eb8d1-f187-4574-a680-ad975c495a54" providerId="ADAL" clId="{6FC98C6E-B46C-4F05-B583-5CC6DCB24177}" dt="2022-01-24T13:10:54.956" v="7243"/>
          <ac:spMkLst>
            <pc:docMk/>
            <pc:sldMk cId="3752535576" sldId="205951618"/>
            <ac:spMk id="2" creationId="{CAB93AAA-C283-4AAE-A6CC-A05EE515BAD4}"/>
          </ac:spMkLst>
        </pc:spChg>
        <pc:spChg chg="del">
          <ac:chgData name="Joe Kao (高育晟)" userId="831eb8d1-f187-4574-a680-ad975c495a54" providerId="ADAL" clId="{6FC98C6E-B46C-4F05-B583-5CC6DCB24177}" dt="2022-01-24T13:11:00.987" v="7244" actId="478"/>
          <ac:spMkLst>
            <pc:docMk/>
            <pc:sldMk cId="3752535576" sldId="205951618"/>
            <ac:spMk id="3" creationId="{9BA9CEAF-39F9-4C3B-BB0E-2D66173DB7CD}"/>
          </ac:spMkLst>
        </pc:spChg>
        <pc:spChg chg="add del">
          <ac:chgData name="Joe Kao (高育晟)" userId="831eb8d1-f187-4574-a680-ad975c495a54" providerId="ADAL" clId="{6FC98C6E-B46C-4F05-B583-5CC6DCB24177}" dt="2022-01-24T13:11:04.392" v="7246" actId="478"/>
          <ac:spMkLst>
            <pc:docMk/>
            <pc:sldMk cId="3752535576" sldId="205951618"/>
            <ac:spMk id="5" creationId="{ECED51FC-E2F5-4591-84E7-5B3379B874DE}"/>
          </ac:spMkLst>
        </pc:spChg>
        <pc:picChg chg="add mod">
          <ac:chgData name="Joe Kao (高育晟)" userId="831eb8d1-f187-4574-a680-ad975c495a54" providerId="ADAL" clId="{6FC98C6E-B46C-4F05-B583-5CC6DCB24177}" dt="2022-01-24T13:11:22.098" v="7249" actId="1076"/>
          <ac:picMkLst>
            <pc:docMk/>
            <pc:sldMk cId="3752535576" sldId="205951618"/>
            <ac:picMk id="7" creationId="{7644522C-DF6E-4003-BA9C-71A482A2B362}"/>
          </ac:picMkLst>
        </pc:picChg>
      </pc:sldChg>
      <pc:sldChg chg="new del">
        <pc:chgData name="Joe Kao (高育晟)" userId="831eb8d1-f187-4574-a680-ad975c495a54" providerId="ADAL" clId="{6FC98C6E-B46C-4F05-B583-5CC6DCB24177}" dt="2022-01-20T07:16:40.160" v="395" actId="47"/>
        <pc:sldMkLst>
          <pc:docMk/>
          <pc:sldMk cId="1761568644" sldId="205951619"/>
        </pc:sldMkLst>
      </pc:sldChg>
      <pc:sldChg chg="addSp delSp modSp new mod modNotesTx">
        <pc:chgData name="Joe Kao (高育晟)" userId="831eb8d1-f187-4574-a680-ad975c495a54" providerId="ADAL" clId="{6FC98C6E-B46C-4F05-B583-5CC6DCB24177}" dt="2022-01-24T14:48:11.282" v="7555" actId="1076"/>
        <pc:sldMkLst>
          <pc:docMk/>
          <pc:sldMk cId="3351994494" sldId="205951619"/>
        </pc:sldMkLst>
        <pc:spChg chg="mod">
          <ac:chgData name="Joe Kao (高育晟)" userId="831eb8d1-f187-4574-a680-ad975c495a54" providerId="ADAL" clId="{6FC98C6E-B46C-4F05-B583-5CC6DCB24177}" dt="2022-01-24T13:28:53.468" v="7379" actId="14100"/>
          <ac:spMkLst>
            <pc:docMk/>
            <pc:sldMk cId="3351994494" sldId="205951619"/>
            <ac:spMk id="2" creationId="{6E2AA082-10FA-4D81-A5DA-AE08ED9B89C4}"/>
          </ac:spMkLst>
        </pc:spChg>
        <pc:spChg chg="del mod">
          <ac:chgData name="Joe Kao (高育晟)" userId="831eb8d1-f187-4574-a680-ad975c495a54" providerId="ADAL" clId="{6FC98C6E-B46C-4F05-B583-5CC6DCB24177}" dt="2022-01-24T13:28:02.934" v="7365" actId="478"/>
          <ac:spMkLst>
            <pc:docMk/>
            <pc:sldMk cId="3351994494" sldId="205951619"/>
            <ac:spMk id="3" creationId="{931A70AE-8A4E-4E92-8AC2-FF9C55ACC769}"/>
          </ac:spMkLst>
        </pc:spChg>
        <pc:spChg chg="add mod">
          <ac:chgData name="Joe Kao (高育晟)" userId="831eb8d1-f187-4574-a680-ad975c495a54" providerId="ADAL" clId="{6FC98C6E-B46C-4F05-B583-5CC6DCB24177}" dt="2022-01-24T13:28:57.343" v="7380" actId="1076"/>
          <ac:spMkLst>
            <pc:docMk/>
            <pc:sldMk cId="3351994494" sldId="205951619"/>
            <ac:spMk id="4" creationId="{B158FEF9-18DF-468C-A255-DA033937D1A8}"/>
          </ac:spMkLst>
        </pc:spChg>
        <pc:picChg chg="add mod ord">
          <ac:chgData name="Joe Kao (高育晟)" userId="831eb8d1-f187-4574-a680-ad975c495a54" providerId="ADAL" clId="{6FC98C6E-B46C-4F05-B583-5CC6DCB24177}" dt="2022-01-24T14:48:11.282" v="7555" actId="1076"/>
          <ac:picMkLst>
            <pc:docMk/>
            <pc:sldMk cId="3351994494" sldId="205951619"/>
            <ac:picMk id="5" creationId="{EE8F5FF5-050E-4940-AF49-0DB81F06513C}"/>
          </ac:picMkLst>
        </pc:picChg>
      </pc:sldChg>
      <pc:sldChg chg="addSp delSp modSp new del mod">
        <pc:chgData name="Joe Kao (高育晟)" userId="831eb8d1-f187-4574-a680-ad975c495a54" providerId="ADAL" clId="{6FC98C6E-B46C-4F05-B583-5CC6DCB24177}" dt="2022-01-24T13:52:52.943" v="7418" actId="47"/>
        <pc:sldMkLst>
          <pc:docMk/>
          <pc:sldMk cId="847738847" sldId="205951620"/>
        </pc:sldMkLst>
        <pc:spChg chg="del">
          <ac:chgData name="Joe Kao (高育晟)" userId="831eb8d1-f187-4574-a680-ad975c495a54" providerId="ADAL" clId="{6FC98C6E-B46C-4F05-B583-5CC6DCB24177}" dt="2022-01-24T13:47:52.327" v="7392"/>
          <ac:spMkLst>
            <pc:docMk/>
            <pc:sldMk cId="847738847" sldId="205951620"/>
            <ac:spMk id="2" creationId="{8F34B57D-829C-48EF-A66C-57FC1AA85212}"/>
          </ac:spMkLst>
        </pc:spChg>
        <pc:spChg chg="del">
          <ac:chgData name="Joe Kao (高育晟)" userId="831eb8d1-f187-4574-a680-ad975c495a54" providerId="ADAL" clId="{6FC98C6E-B46C-4F05-B583-5CC6DCB24177}" dt="2022-01-24T13:47:57.068" v="7393" actId="478"/>
          <ac:spMkLst>
            <pc:docMk/>
            <pc:sldMk cId="847738847" sldId="205951620"/>
            <ac:spMk id="3" creationId="{0701A645-F2C8-4ACA-8935-59F3208C4320}"/>
          </ac:spMkLst>
        </pc:spChg>
        <pc:spChg chg="add del mod">
          <ac:chgData name="Joe Kao (高育晟)" userId="831eb8d1-f187-4574-a680-ad975c495a54" providerId="ADAL" clId="{6FC98C6E-B46C-4F05-B583-5CC6DCB24177}" dt="2022-01-24T13:48:35.862" v="7397" actId="478"/>
          <ac:spMkLst>
            <pc:docMk/>
            <pc:sldMk cId="847738847" sldId="205951620"/>
            <ac:spMk id="4" creationId="{56185C88-5B49-4F05-B650-EFFEC26EC273}"/>
          </ac:spMkLst>
        </pc:spChg>
        <pc:spChg chg="add del mod">
          <ac:chgData name="Joe Kao (高育晟)" userId="831eb8d1-f187-4574-a680-ad975c495a54" providerId="ADAL" clId="{6FC98C6E-B46C-4F05-B583-5CC6DCB24177}" dt="2022-01-24T13:48:35.862" v="7397" actId="478"/>
          <ac:spMkLst>
            <pc:docMk/>
            <pc:sldMk cId="847738847" sldId="205951620"/>
            <ac:spMk id="5" creationId="{14692B7B-0A24-45DB-A7DA-8858665C35DE}"/>
          </ac:spMkLst>
        </pc:spChg>
        <pc:spChg chg="add del mod">
          <ac:chgData name="Joe Kao (高育晟)" userId="831eb8d1-f187-4574-a680-ad975c495a54" providerId="ADAL" clId="{6FC98C6E-B46C-4F05-B583-5CC6DCB24177}" dt="2022-01-24T13:48:38.591" v="7398" actId="478"/>
          <ac:spMkLst>
            <pc:docMk/>
            <pc:sldMk cId="847738847" sldId="205951620"/>
            <ac:spMk id="7" creationId="{EF382779-95C0-489F-BF22-1617A32245FE}"/>
          </ac:spMkLst>
        </pc:spChg>
        <pc:picChg chg="add mod">
          <ac:chgData name="Joe Kao (高育晟)" userId="831eb8d1-f187-4574-a680-ad975c495a54" providerId="ADAL" clId="{6FC98C6E-B46C-4F05-B583-5CC6DCB24177}" dt="2022-01-24T13:49:02.274" v="7401" actId="1076"/>
          <ac:picMkLst>
            <pc:docMk/>
            <pc:sldMk cId="847738847" sldId="205951620"/>
            <ac:picMk id="9" creationId="{C6737BF3-7E40-4E79-A705-C6AB999A2199}"/>
          </ac:picMkLst>
        </pc:picChg>
      </pc:sldChg>
      <pc:sldChg chg="addSp delSp modSp new del mod">
        <pc:chgData name="Joe Kao (高育晟)" userId="831eb8d1-f187-4574-a680-ad975c495a54" providerId="ADAL" clId="{6FC98C6E-B46C-4F05-B583-5CC6DCB24177}" dt="2022-01-24T13:52:53.794" v="7419" actId="47"/>
        <pc:sldMkLst>
          <pc:docMk/>
          <pc:sldMk cId="92705565" sldId="205951621"/>
        </pc:sldMkLst>
        <pc:spChg chg="del">
          <ac:chgData name="Joe Kao (高育晟)" userId="831eb8d1-f187-4574-a680-ad975c495a54" providerId="ADAL" clId="{6FC98C6E-B46C-4F05-B583-5CC6DCB24177}" dt="2022-01-24T13:49:52.901" v="7407" actId="478"/>
          <ac:spMkLst>
            <pc:docMk/>
            <pc:sldMk cId="92705565" sldId="205951621"/>
            <ac:spMk id="2" creationId="{3E946EC1-9CB2-43E3-975F-75615A505942}"/>
          </ac:spMkLst>
        </pc:spChg>
        <pc:spChg chg="del">
          <ac:chgData name="Joe Kao (高育晟)" userId="831eb8d1-f187-4574-a680-ad975c495a54" providerId="ADAL" clId="{6FC98C6E-B46C-4F05-B583-5CC6DCB24177}" dt="2022-01-24T13:49:52.901" v="7407" actId="478"/>
          <ac:spMkLst>
            <pc:docMk/>
            <pc:sldMk cId="92705565" sldId="205951621"/>
            <ac:spMk id="3" creationId="{7F2C4405-91EB-47D5-B2B7-A481FA01CEF2}"/>
          </ac:spMkLst>
        </pc:spChg>
        <pc:picChg chg="add mod">
          <ac:chgData name="Joe Kao (高育晟)" userId="831eb8d1-f187-4574-a680-ad975c495a54" providerId="ADAL" clId="{6FC98C6E-B46C-4F05-B583-5CC6DCB24177}" dt="2022-01-24T13:50:15.265" v="7410" actId="1076"/>
          <ac:picMkLst>
            <pc:docMk/>
            <pc:sldMk cId="92705565" sldId="205951621"/>
            <ac:picMk id="5" creationId="{9DA1D8AF-DE86-4736-BB90-B180A4E8D081}"/>
          </ac:picMkLst>
        </pc:picChg>
      </pc:sldChg>
      <pc:sldChg chg="addSp delSp modSp new del mod">
        <pc:chgData name="Joe Kao (高育晟)" userId="831eb8d1-f187-4574-a680-ad975c495a54" providerId="ADAL" clId="{6FC98C6E-B46C-4F05-B583-5CC6DCB24177}" dt="2022-01-24T13:53:00.378" v="7420" actId="47"/>
        <pc:sldMkLst>
          <pc:docMk/>
          <pc:sldMk cId="1727706190" sldId="205951622"/>
        </pc:sldMkLst>
        <pc:spChg chg="mod">
          <ac:chgData name="Joe Kao (高育晟)" userId="831eb8d1-f187-4574-a680-ad975c495a54" providerId="ADAL" clId="{6FC98C6E-B46C-4F05-B583-5CC6DCB24177}" dt="2022-01-24T13:52:41.244" v="7416" actId="27636"/>
          <ac:spMkLst>
            <pc:docMk/>
            <pc:sldMk cId="1727706190" sldId="205951622"/>
            <ac:spMk id="2" creationId="{D850F440-78D9-46D9-800C-3D44AE91DC90}"/>
          </ac:spMkLst>
        </pc:spChg>
        <pc:spChg chg="del">
          <ac:chgData name="Joe Kao (高育晟)" userId="831eb8d1-f187-4574-a680-ad975c495a54" providerId="ADAL" clId="{6FC98C6E-B46C-4F05-B583-5CC6DCB24177}" dt="2022-01-24T13:52:13.784" v="7412" actId="478"/>
          <ac:spMkLst>
            <pc:docMk/>
            <pc:sldMk cId="1727706190" sldId="205951622"/>
            <ac:spMk id="3" creationId="{75CD3AA5-3573-4EA6-98AB-F21ADB1831D6}"/>
          </ac:spMkLst>
        </pc:spChg>
        <pc:spChg chg="add mod">
          <ac:chgData name="Joe Kao (高育晟)" userId="831eb8d1-f187-4574-a680-ad975c495a54" providerId="ADAL" clId="{6FC98C6E-B46C-4F05-B583-5CC6DCB24177}" dt="2022-01-24T13:52:45.281" v="7417" actId="1076"/>
          <ac:spMkLst>
            <pc:docMk/>
            <pc:sldMk cId="1727706190" sldId="205951622"/>
            <ac:spMk id="4" creationId="{45599C3E-E627-4C30-9F05-8784DBF95790}"/>
          </ac:spMkLst>
        </pc:spChg>
      </pc:sldChg>
      <pc:sldChg chg="addSp delSp modSp new mod ord">
        <pc:chgData name="Joe Kao (高育晟)" userId="831eb8d1-f187-4574-a680-ad975c495a54" providerId="ADAL" clId="{6FC98C6E-B46C-4F05-B583-5CC6DCB24177}" dt="2022-01-24T13:56:05.541" v="7450"/>
        <pc:sldMkLst>
          <pc:docMk/>
          <pc:sldMk cId="1002069937" sldId="205951623"/>
        </pc:sldMkLst>
        <pc:spChg chg="del">
          <ac:chgData name="Joe Kao (高育晟)" userId="831eb8d1-f187-4574-a680-ad975c495a54" providerId="ADAL" clId="{6FC98C6E-B46C-4F05-B583-5CC6DCB24177}" dt="2022-01-24T13:55:05.423" v="7437" actId="478"/>
          <ac:spMkLst>
            <pc:docMk/>
            <pc:sldMk cId="1002069937" sldId="205951623"/>
            <ac:spMk id="2" creationId="{2C0E3C48-9082-4690-AAB0-5AB1E6000B7A}"/>
          </ac:spMkLst>
        </pc:spChg>
        <pc:spChg chg="del">
          <ac:chgData name="Joe Kao (高育晟)" userId="831eb8d1-f187-4574-a680-ad975c495a54" providerId="ADAL" clId="{6FC98C6E-B46C-4F05-B583-5CC6DCB24177}" dt="2022-01-24T13:55:05.423" v="7437" actId="478"/>
          <ac:spMkLst>
            <pc:docMk/>
            <pc:sldMk cId="1002069937" sldId="205951623"/>
            <ac:spMk id="3" creationId="{0AEA2959-638A-4B1E-AC57-C1CF964B5618}"/>
          </ac:spMkLst>
        </pc:spChg>
        <pc:spChg chg="add mod">
          <ac:chgData name="Joe Kao (高育晟)" userId="831eb8d1-f187-4574-a680-ad975c495a54" providerId="ADAL" clId="{6FC98C6E-B46C-4F05-B583-5CC6DCB24177}" dt="2022-01-24T13:55:16.948" v="7442" actId="113"/>
          <ac:spMkLst>
            <pc:docMk/>
            <pc:sldMk cId="1002069937" sldId="205951623"/>
            <ac:spMk id="4" creationId="{7322DC0E-3CBE-463E-8D33-8382E7370347}"/>
          </ac:spMkLst>
        </pc:spChg>
        <pc:spChg chg="add del mod">
          <ac:chgData name="Joe Kao (高育晟)" userId="831eb8d1-f187-4574-a680-ad975c495a54" providerId="ADAL" clId="{6FC98C6E-B46C-4F05-B583-5CC6DCB24177}" dt="2022-01-24T13:55:10.153" v="7440" actId="478"/>
          <ac:spMkLst>
            <pc:docMk/>
            <pc:sldMk cId="1002069937" sldId="205951623"/>
            <ac:spMk id="5" creationId="{BDF35848-BC01-4887-ADD0-B8A0625AEEB4}"/>
          </ac:spMkLst>
        </pc:spChg>
        <pc:spChg chg="add mod">
          <ac:chgData name="Joe Kao (高育晟)" userId="831eb8d1-f187-4574-a680-ad975c495a54" providerId="ADAL" clId="{6FC98C6E-B46C-4F05-B583-5CC6DCB24177}" dt="2022-01-24T13:55:06.092" v="7438"/>
          <ac:spMkLst>
            <pc:docMk/>
            <pc:sldMk cId="1002069937" sldId="205951623"/>
            <ac:spMk id="6" creationId="{E79BBC92-B2AD-4B3E-A37E-01025FE071E3}"/>
          </ac:spMkLst>
        </pc:spChg>
        <pc:spChg chg="add mod">
          <ac:chgData name="Joe Kao (高育晟)" userId="831eb8d1-f187-4574-a680-ad975c495a54" providerId="ADAL" clId="{6FC98C6E-B46C-4F05-B583-5CC6DCB24177}" dt="2022-01-24T13:55:06.169" v="7439" actId="27636"/>
          <ac:spMkLst>
            <pc:docMk/>
            <pc:sldMk cId="1002069937" sldId="205951623"/>
            <ac:spMk id="7" creationId="{36B2BB2F-0284-483D-A234-4E09068B6C6D}"/>
          </ac:spMkLst>
        </pc:spChg>
      </pc:sldChg>
      <pc:sldChg chg="new del">
        <pc:chgData name="Joe Kao (高育晟)" userId="831eb8d1-f187-4574-a680-ad975c495a54" providerId="ADAL" clId="{6FC98C6E-B46C-4F05-B583-5CC6DCB24177}" dt="2022-01-24T13:55:33.232" v="7445" actId="47"/>
        <pc:sldMkLst>
          <pc:docMk/>
          <pc:sldMk cId="947280851" sldId="205951624"/>
        </pc:sldMkLst>
      </pc:sldChg>
      <pc:sldChg chg="new del">
        <pc:chgData name="Joe Kao (高育晟)" userId="831eb8d1-f187-4574-a680-ad975c495a54" providerId="ADAL" clId="{6FC98C6E-B46C-4F05-B583-5CC6DCB24177}" dt="2022-01-24T13:55:33.677" v="7446" actId="47"/>
        <pc:sldMkLst>
          <pc:docMk/>
          <pc:sldMk cId="1262146135" sldId="205951625"/>
        </pc:sldMkLst>
      </pc:sldChg>
      <pc:sldChg chg="addSp delSp modSp new mod">
        <pc:chgData name="Joe Kao (高育晟)" userId="831eb8d1-f187-4574-a680-ad975c495a54" providerId="ADAL" clId="{6FC98C6E-B46C-4F05-B583-5CC6DCB24177}" dt="2022-01-24T13:53:58.566" v="7432" actId="11"/>
        <pc:sldMkLst>
          <pc:docMk/>
          <pc:sldMk cId="2866829802" sldId="205951626"/>
        </pc:sldMkLst>
        <pc:spChg chg="del">
          <ac:chgData name="Joe Kao (高育晟)" userId="831eb8d1-f187-4574-a680-ad975c495a54" providerId="ADAL" clId="{6FC98C6E-B46C-4F05-B583-5CC6DCB24177}" dt="2022-01-24T13:53:12.480" v="7424" actId="478"/>
          <ac:spMkLst>
            <pc:docMk/>
            <pc:sldMk cId="2866829802" sldId="205951626"/>
            <ac:spMk id="2" creationId="{925BAA3B-7139-4914-AED8-6E4F4003AB7A}"/>
          </ac:spMkLst>
        </pc:spChg>
        <pc:spChg chg="del">
          <ac:chgData name="Joe Kao (高育晟)" userId="831eb8d1-f187-4574-a680-ad975c495a54" providerId="ADAL" clId="{6FC98C6E-B46C-4F05-B583-5CC6DCB24177}" dt="2022-01-24T13:53:12.480" v="7424" actId="478"/>
          <ac:spMkLst>
            <pc:docMk/>
            <pc:sldMk cId="2866829802" sldId="205951626"/>
            <ac:spMk id="3" creationId="{CD1804F5-5DBB-479F-9015-F21CD36F20D5}"/>
          </ac:spMkLst>
        </pc:spChg>
        <pc:spChg chg="add mod">
          <ac:chgData name="Joe Kao (高育晟)" userId="831eb8d1-f187-4574-a680-ad975c495a54" providerId="ADAL" clId="{6FC98C6E-B46C-4F05-B583-5CC6DCB24177}" dt="2022-01-24T13:53:49.203" v="7431" actId="113"/>
          <ac:spMkLst>
            <pc:docMk/>
            <pc:sldMk cId="2866829802" sldId="205951626"/>
            <ac:spMk id="4" creationId="{0BF7B489-4C0B-493A-AEAE-47F5BAD5C50E}"/>
          </ac:spMkLst>
        </pc:spChg>
        <pc:spChg chg="add del mod">
          <ac:chgData name="Joe Kao (高育晟)" userId="831eb8d1-f187-4574-a680-ad975c495a54" providerId="ADAL" clId="{6FC98C6E-B46C-4F05-B583-5CC6DCB24177}" dt="2022-01-24T13:53:34.325" v="7428" actId="478"/>
          <ac:spMkLst>
            <pc:docMk/>
            <pc:sldMk cId="2866829802" sldId="205951626"/>
            <ac:spMk id="5" creationId="{7E1E72D7-E787-449E-A6A3-DF72CD099CB4}"/>
          </ac:spMkLst>
        </pc:spChg>
        <pc:spChg chg="add mod">
          <ac:chgData name="Joe Kao (高育晟)" userId="831eb8d1-f187-4574-a680-ad975c495a54" providerId="ADAL" clId="{6FC98C6E-B46C-4F05-B583-5CC6DCB24177}" dt="2022-01-24T13:53:58.566" v="7432" actId="11"/>
          <ac:spMkLst>
            <pc:docMk/>
            <pc:sldMk cId="2866829802" sldId="205951626"/>
            <ac:spMk id="6" creationId="{DC56A1EC-DC78-4D89-83F0-C148AB0F5508}"/>
          </ac:spMkLst>
        </pc:spChg>
      </pc:sldChg>
      <pc:sldChg chg="addSp delSp modSp new mod">
        <pc:chgData name="Joe Kao (高育晟)" userId="831eb8d1-f187-4574-a680-ad975c495a54" providerId="ADAL" clId="{6FC98C6E-B46C-4F05-B583-5CC6DCB24177}" dt="2022-01-24T13:54:27.093" v="7436" actId="113"/>
        <pc:sldMkLst>
          <pc:docMk/>
          <pc:sldMk cId="448117194" sldId="205951627"/>
        </pc:sldMkLst>
        <pc:spChg chg="del">
          <ac:chgData name="Joe Kao (高育晟)" userId="831eb8d1-f187-4574-a680-ad975c495a54" providerId="ADAL" clId="{6FC98C6E-B46C-4F05-B583-5CC6DCB24177}" dt="2022-01-24T13:54:17.925" v="7433" actId="478"/>
          <ac:spMkLst>
            <pc:docMk/>
            <pc:sldMk cId="448117194" sldId="205951627"/>
            <ac:spMk id="2" creationId="{9A563CC4-3ED3-44B8-9782-8FF46D2333E4}"/>
          </ac:spMkLst>
        </pc:spChg>
        <pc:spChg chg="del">
          <ac:chgData name="Joe Kao (高育晟)" userId="831eb8d1-f187-4574-a680-ad975c495a54" providerId="ADAL" clId="{6FC98C6E-B46C-4F05-B583-5CC6DCB24177}" dt="2022-01-24T13:54:17.925" v="7433" actId="478"/>
          <ac:spMkLst>
            <pc:docMk/>
            <pc:sldMk cId="448117194" sldId="205951627"/>
            <ac:spMk id="3" creationId="{A5E616C3-C041-461C-8F70-85E9241738CF}"/>
          </ac:spMkLst>
        </pc:spChg>
        <pc:spChg chg="add mod">
          <ac:chgData name="Joe Kao (高育晟)" userId="831eb8d1-f187-4574-a680-ad975c495a54" providerId="ADAL" clId="{6FC98C6E-B46C-4F05-B583-5CC6DCB24177}" dt="2022-01-24T13:54:18.604" v="7434"/>
          <ac:spMkLst>
            <pc:docMk/>
            <pc:sldMk cId="448117194" sldId="205951627"/>
            <ac:spMk id="4" creationId="{36999455-020B-40DA-A2DA-221059FDA791}"/>
          </ac:spMkLst>
        </pc:spChg>
        <pc:spChg chg="add mod">
          <ac:chgData name="Joe Kao (高育晟)" userId="831eb8d1-f187-4574-a680-ad975c495a54" providerId="ADAL" clId="{6FC98C6E-B46C-4F05-B583-5CC6DCB24177}" dt="2022-01-24T13:54:27.093" v="7436" actId="113"/>
          <ac:spMkLst>
            <pc:docMk/>
            <pc:sldMk cId="448117194" sldId="205951627"/>
            <ac:spMk id="5" creationId="{1B33B6ED-7CFA-4272-815D-CB9E2796CC43}"/>
          </ac:spMkLst>
        </pc:spChg>
      </pc:sldChg>
      <pc:sldChg chg="addSp delSp modSp new mod ord modNotesTx">
        <pc:chgData name="Joe Kao (高育晟)" userId="831eb8d1-f187-4574-a680-ad975c495a54" providerId="ADAL" clId="{6FC98C6E-B46C-4F05-B583-5CC6DCB24177}" dt="2022-01-24T13:56:40.669" v="7456" actId="20577"/>
        <pc:sldMkLst>
          <pc:docMk/>
          <pc:sldMk cId="4055591531" sldId="205951628"/>
        </pc:sldMkLst>
        <pc:spChg chg="del">
          <ac:chgData name="Joe Kao (高育晟)" userId="831eb8d1-f187-4574-a680-ad975c495a54" providerId="ADAL" clId="{6FC98C6E-B46C-4F05-B583-5CC6DCB24177}" dt="2022-01-24T13:55:45.444" v="7447" actId="478"/>
          <ac:spMkLst>
            <pc:docMk/>
            <pc:sldMk cId="4055591531" sldId="205951628"/>
            <ac:spMk id="2" creationId="{0AD0BD0F-1C17-4CFD-AA11-E12D1B47D4D5}"/>
          </ac:spMkLst>
        </pc:spChg>
        <pc:spChg chg="del">
          <ac:chgData name="Joe Kao (高育晟)" userId="831eb8d1-f187-4574-a680-ad975c495a54" providerId="ADAL" clId="{6FC98C6E-B46C-4F05-B583-5CC6DCB24177}" dt="2022-01-24T13:55:45.444" v="7447" actId="478"/>
          <ac:spMkLst>
            <pc:docMk/>
            <pc:sldMk cId="4055591531" sldId="205951628"/>
            <ac:spMk id="3" creationId="{09287289-C45D-4443-A56C-BFC4F5DB9597}"/>
          </ac:spMkLst>
        </pc:spChg>
        <pc:spChg chg="add mod">
          <ac:chgData name="Joe Kao (高育晟)" userId="831eb8d1-f187-4574-a680-ad975c495a54" providerId="ADAL" clId="{6FC98C6E-B46C-4F05-B583-5CC6DCB24177}" dt="2022-01-24T13:55:45.832" v="7448"/>
          <ac:spMkLst>
            <pc:docMk/>
            <pc:sldMk cId="4055591531" sldId="205951628"/>
            <ac:spMk id="4" creationId="{2B31C529-17B8-4B8B-978E-59A87B0573F1}"/>
          </ac:spMkLst>
        </pc:spChg>
        <pc:spChg chg="add mod">
          <ac:chgData name="Joe Kao (高育晟)" userId="831eb8d1-f187-4574-a680-ad975c495a54" providerId="ADAL" clId="{6FC98C6E-B46C-4F05-B583-5CC6DCB24177}" dt="2022-01-24T13:56:20.148" v="7451"/>
          <ac:spMkLst>
            <pc:docMk/>
            <pc:sldMk cId="4055591531" sldId="205951628"/>
            <ac:spMk id="5" creationId="{74E9DF88-FD07-4998-B6AF-34415711AA31}"/>
          </ac:spMkLst>
        </pc:spChg>
        <pc:spChg chg="add mod">
          <ac:chgData name="Joe Kao (高育晟)" userId="831eb8d1-f187-4574-a680-ad975c495a54" providerId="ADAL" clId="{6FC98C6E-B46C-4F05-B583-5CC6DCB24177}" dt="2022-01-24T13:56:20.206" v="7452" actId="27636"/>
          <ac:spMkLst>
            <pc:docMk/>
            <pc:sldMk cId="4055591531" sldId="205951628"/>
            <ac:spMk id="6" creationId="{DF06C061-224A-45A6-B627-469E196D8ED9}"/>
          </ac:spMkLst>
        </pc:spChg>
      </pc:sldChg>
      <pc:sldChg chg="addSp delSp modSp new mod modNotesTx">
        <pc:chgData name="Joe Kao (高育晟)" userId="831eb8d1-f187-4574-a680-ad975c495a54" providerId="ADAL" clId="{6FC98C6E-B46C-4F05-B583-5CC6DCB24177}" dt="2022-01-24T14:12:29.902" v="7474" actId="20577"/>
        <pc:sldMkLst>
          <pc:docMk/>
          <pc:sldMk cId="3228824419" sldId="205951629"/>
        </pc:sldMkLst>
        <pc:spChg chg="del">
          <ac:chgData name="Joe Kao (高育晟)" userId="831eb8d1-f187-4574-a680-ad975c495a54" providerId="ADAL" clId="{6FC98C6E-B46C-4F05-B583-5CC6DCB24177}" dt="2022-01-24T14:11:36.664" v="7458" actId="478"/>
          <ac:spMkLst>
            <pc:docMk/>
            <pc:sldMk cId="3228824419" sldId="205951629"/>
            <ac:spMk id="2" creationId="{D754768E-D672-4EA4-9819-6A6EF0D1309D}"/>
          </ac:spMkLst>
        </pc:spChg>
        <pc:spChg chg="del">
          <ac:chgData name="Joe Kao (高育晟)" userId="831eb8d1-f187-4574-a680-ad975c495a54" providerId="ADAL" clId="{6FC98C6E-B46C-4F05-B583-5CC6DCB24177}" dt="2022-01-24T14:11:36.664" v="7458" actId="478"/>
          <ac:spMkLst>
            <pc:docMk/>
            <pc:sldMk cId="3228824419" sldId="205951629"/>
            <ac:spMk id="3" creationId="{0EF7F7E1-F2D0-45F0-8832-2B228D3538ED}"/>
          </ac:spMkLst>
        </pc:spChg>
        <pc:spChg chg="add mod">
          <ac:chgData name="Joe Kao (高育晟)" userId="831eb8d1-f187-4574-a680-ad975c495a54" providerId="ADAL" clId="{6FC98C6E-B46C-4F05-B583-5CC6DCB24177}" dt="2022-01-24T14:11:46.402" v="7463" actId="113"/>
          <ac:spMkLst>
            <pc:docMk/>
            <pc:sldMk cId="3228824419" sldId="205951629"/>
            <ac:spMk id="4" creationId="{EE1E24E1-1648-4B79-B8D2-05233412A87D}"/>
          </ac:spMkLst>
        </pc:spChg>
        <pc:spChg chg="add del mod">
          <ac:chgData name="Joe Kao (高育晟)" userId="831eb8d1-f187-4574-a680-ad975c495a54" providerId="ADAL" clId="{6FC98C6E-B46C-4F05-B583-5CC6DCB24177}" dt="2022-01-24T14:12:08.437" v="7468" actId="478"/>
          <ac:spMkLst>
            <pc:docMk/>
            <pc:sldMk cId="3228824419" sldId="205951629"/>
            <ac:spMk id="5" creationId="{80405B5F-FD47-4021-97F9-4C7C8E909106}"/>
          </ac:spMkLst>
        </pc:spChg>
        <pc:spChg chg="add mod">
          <ac:chgData name="Joe Kao (高育晟)" userId="831eb8d1-f187-4574-a680-ad975c495a54" providerId="ADAL" clId="{6FC98C6E-B46C-4F05-B583-5CC6DCB24177}" dt="2022-01-24T14:12:06.623" v="7467" actId="1076"/>
          <ac:spMkLst>
            <pc:docMk/>
            <pc:sldMk cId="3228824419" sldId="205951629"/>
            <ac:spMk id="6" creationId="{EA9E17C9-AEC1-41DB-80E1-70CD202BA067}"/>
          </ac:spMkLst>
        </pc:spChg>
      </pc:sldChg>
      <pc:sldChg chg="addSp delSp modSp new mod">
        <pc:chgData name="Joe Kao (高育晟)" userId="831eb8d1-f187-4574-a680-ad975c495a54" providerId="ADAL" clId="{6FC98C6E-B46C-4F05-B583-5CC6DCB24177}" dt="2022-01-24T14:12:24.796" v="7472" actId="113"/>
        <pc:sldMkLst>
          <pc:docMk/>
          <pc:sldMk cId="2015724059" sldId="205951630"/>
        </pc:sldMkLst>
        <pc:spChg chg="del">
          <ac:chgData name="Joe Kao (高育晟)" userId="831eb8d1-f187-4574-a680-ad975c495a54" providerId="ADAL" clId="{6FC98C6E-B46C-4F05-B583-5CC6DCB24177}" dt="2022-01-24T14:12:14.315" v="7469" actId="478"/>
          <ac:spMkLst>
            <pc:docMk/>
            <pc:sldMk cId="2015724059" sldId="205951630"/>
            <ac:spMk id="2" creationId="{53ED0ABA-40B3-4497-9A80-47CCA709744A}"/>
          </ac:spMkLst>
        </pc:spChg>
        <pc:spChg chg="del">
          <ac:chgData name="Joe Kao (高育晟)" userId="831eb8d1-f187-4574-a680-ad975c495a54" providerId="ADAL" clId="{6FC98C6E-B46C-4F05-B583-5CC6DCB24177}" dt="2022-01-24T14:12:14.315" v="7469" actId="478"/>
          <ac:spMkLst>
            <pc:docMk/>
            <pc:sldMk cId="2015724059" sldId="205951630"/>
            <ac:spMk id="3" creationId="{20A6F0B6-C87E-45BC-8C24-0C53815C6284}"/>
          </ac:spMkLst>
        </pc:spChg>
        <pc:spChg chg="add mod">
          <ac:chgData name="Joe Kao (高育晟)" userId="831eb8d1-f187-4574-a680-ad975c495a54" providerId="ADAL" clId="{6FC98C6E-B46C-4F05-B583-5CC6DCB24177}" dt="2022-01-24T14:12:15.018" v="7470"/>
          <ac:spMkLst>
            <pc:docMk/>
            <pc:sldMk cId="2015724059" sldId="205951630"/>
            <ac:spMk id="4" creationId="{CA8C2049-809B-467E-87BB-65C0A9C64AF0}"/>
          </ac:spMkLst>
        </pc:spChg>
        <pc:spChg chg="add mod">
          <ac:chgData name="Joe Kao (高育晟)" userId="831eb8d1-f187-4574-a680-ad975c495a54" providerId="ADAL" clId="{6FC98C6E-B46C-4F05-B583-5CC6DCB24177}" dt="2022-01-24T14:12:24.796" v="7472" actId="113"/>
          <ac:spMkLst>
            <pc:docMk/>
            <pc:sldMk cId="2015724059" sldId="205951630"/>
            <ac:spMk id="5" creationId="{A7881C68-6A5A-4A63-B8E7-F0C86F5704F3}"/>
          </ac:spMkLst>
        </pc:spChg>
      </pc:sldChg>
      <pc:sldChg chg="addSp delSp modSp new mod">
        <pc:chgData name="Joe Kao (高育晟)" userId="831eb8d1-f187-4574-a680-ad975c495a54" providerId="ADAL" clId="{6FC98C6E-B46C-4F05-B583-5CC6DCB24177}" dt="2022-01-25T06:55:33.784" v="8901" actId="1076"/>
        <pc:sldMkLst>
          <pc:docMk/>
          <pc:sldMk cId="848991180" sldId="205951631"/>
        </pc:sldMkLst>
        <pc:spChg chg="mod">
          <ac:chgData name="Joe Kao (高育晟)" userId="831eb8d1-f187-4574-a680-ad975c495a54" providerId="ADAL" clId="{6FC98C6E-B46C-4F05-B583-5CC6DCB24177}" dt="2022-01-25T01:24:06.449" v="7602"/>
          <ac:spMkLst>
            <pc:docMk/>
            <pc:sldMk cId="848991180" sldId="205951631"/>
            <ac:spMk id="2" creationId="{C9E9A700-E405-42A0-BE9B-80E93F94938B}"/>
          </ac:spMkLst>
        </pc:spChg>
        <pc:spChg chg="del">
          <ac:chgData name="Joe Kao (高育晟)" userId="831eb8d1-f187-4574-a680-ad975c495a54" providerId="ADAL" clId="{6FC98C6E-B46C-4F05-B583-5CC6DCB24177}" dt="2022-01-25T01:24:08.691" v="7603" actId="478"/>
          <ac:spMkLst>
            <pc:docMk/>
            <pc:sldMk cId="848991180" sldId="205951631"/>
            <ac:spMk id="3" creationId="{EF0A93DA-E8AF-4394-A2A4-F10BA8426748}"/>
          </ac:spMkLst>
        </pc:spChg>
        <pc:picChg chg="add del mod">
          <ac:chgData name="Joe Kao (高育晟)" userId="831eb8d1-f187-4574-a680-ad975c495a54" providerId="ADAL" clId="{6FC98C6E-B46C-4F05-B583-5CC6DCB24177}" dt="2022-01-25T06:55:28.803" v="8898" actId="478"/>
          <ac:picMkLst>
            <pc:docMk/>
            <pc:sldMk cId="848991180" sldId="205951631"/>
            <ac:picMk id="5" creationId="{DC34A39E-9125-453E-BD36-8E05BBB92FF7}"/>
          </ac:picMkLst>
        </pc:picChg>
        <pc:picChg chg="add mod">
          <ac:chgData name="Joe Kao (高育晟)" userId="831eb8d1-f187-4574-a680-ad975c495a54" providerId="ADAL" clId="{6FC98C6E-B46C-4F05-B583-5CC6DCB24177}" dt="2022-01-25T06:55:33.784" v="8901" actId="1076"/>
          <ac:picMkLst>
            <pc:docMk/>
            <pc:sldMk cId="848991180" sldId="205951631"/>
            <ac:picMk id="7" creationId="{E4E1BE29-2B99-4527-8F2C-6784283A5900}"/>
          </ac:picMkLst>
        </pc:picChg>
      </pc:sldChg>
      <pc:sldChg chg="addSp delSp modSp new mod">
        <pc:chgData name="Joe Kao (高育晟)" userId="831eb8d1-f187-4574-a680-ad975c495a54" providerId="ADAL" clId="{6FC98C6E-B46C-4F05-B583-5CC6DCB24177}" dt="2022-01-25T06:54:57.192" v="8897" actId="1076"/>
        <pc:sldMkLst>
          <pc:docMk/>
          <pc:sldMk cId="317780504" sldId="205951632"/>
        </pc:sldMkLst>
        <pc:spChg chg="mod">
          <ac:chgData name="Joe Kao (高育晟)" userId="831eb8d1-f187-4574-a680-ad975c495a54" providerId="ADAL" clId="{6FC98C6E-B46C-4F05-B583-5CC6DCB24177}" dt="2022-01-25T01:26:00.883" v="7616"/>
          <ac:spMkLst>
            <pc:docMk/>
            <pc:sldMk cId="317780504" sldId="205951632"/>
            <ac:spMk id="2" creationId="{7F2C6E2A-A796-44B0-94D3-46F6E2F542CB}"/>
          </ac:spMkLst>
        </pc:spChg>
        <pc:spChg chg="del">
          <ac:chgData name="Joe Kao (高育晟)" userId="831eb8d1-f187-4574-a680-ad975c495a54" providerId="ADAL" clId="{6FC98C6E-B46C-4F05-B583-5CC6DCB24177}" dt="2022-01-25T01:25:41.456" v="7610" actId="478"/>
          <ac:spMkLst>
            <pc:docMk/>
            <pc:sldMk cId="317780504" sldId="205951632"/>
            <ac:spMk id="3" creationId="{5A6874B4-0791-4DA4-8511-AADCC879A199}"/>
          </ac:spMkLst>
        </pc:spChg>
        <pc:picChg chg="add del mod">
          <ac:chgData name="Joe Kao (高育晟)" userId="831eb8d1-f187-4574-a680-ad975c495a54" providerId="ADAL" clId="{6FC98C6E-B46C-4F05-B583-5CC6DCB24177}" dt="2022-01-25T01:28:46.148" v="7618" actId="478"/>
          <ac:picMkLst>
            <pc:docMk/>
            <pc:sldMk cId="317780504" sldId="205951632"/>
            <ac:picMk id="5" creationId="{E4149DB6-E896-4B8D-A08A-C0D3100F803F}"/>
          </ac:picMkLst>
        </pc:picChg>
        <pc:picChg chg="add del mod">
          <ac:chgData name="Joe Kao (高育晟)" userId="831eb8d1-f187-4574-a680-ad975c495a54" providerId="ADAL" clId="{6FC98C6E-B46C-4F05-B583-5CC6DCB24177}" dt="2022-01-25T06:54:51.899" v="8894" actId="478"/>
          <ac:picMkLst>
            <pc:docMk/>
            <pc:sldMk cId="317780504" sldId="205951632"/>
            <ac:picMk id="7" creationId="{9394F977-1367-4DB3-B156-B20BEC6B42E5}"/>
          </ac:picMkLst>
        </pc:picChg>
        <pc:picChg chg="add mod">
          <ac:chgData name="Joe Kao (高育晟)" userId="831eb8d1-f187-4574-a680-ad975c495a54" providerId="ADAL" clId="{6FC98C6E-B46C-4F05-B583-5CC6DCB24177}" dt="2022-01-25T06:54:57.192" v="8897" actId="1076"/>
          <ac:picMkLst>
            <pc:docMk/>
            <pc:sldMk cId="317780504" sldId="205951632"/>
            <ac:picMk id="9" creationId="{1FDB0C88-B6FD-4E19-8DD8-285BB15CE27E}"/>
          </ac:picMkLst>
        </pc:picChg>
      </pc:sldChg>
      <pc:sldChg chg="addSp delSp modSp new mod modNotesTx">
        <pc:chgData name="Joe Kao (高育晟)" userId="831eb8d1-f187-4574-a680-ad975c495a54" providerId="ADAL" clId="{6FC98C6E-B46C-4F05-B583-5CC6DCB24177}" dt="2022-01-25T04:02:47.877" v="8880" actId="20577"/>
        <pc:sldMkLst>
          <pc:docMk/>
          <pc:sldMk cId="143509369" sldId="205951633"/>
        </pc:sldMkLst>
        <pc:spChg chg="mod">
          <ac:chgData name="Joe Kao (高育晟)" userId="831eb8d1-f187-4574-a680-ad975c495a54" providerId="ADAL" clId="{6FC98C6E-B46C-4F05-B583-5CC6DCB24177}" dt="2022-01-25T03:23:05.452" v="7971"/>
          <ac:spMkLst>
            <pc:docMk/>
            <pc:sldMk cId="143509369" sldId="205951633"/>
            <ac:spMk id="2" creationId="{823D0EBE-777E-4D06-AEFC-D94DEA48E424}"/>
          </ac:spMkLst>
        </pc:spChg>
        <pc:spChg chg="del">
          <ac:chgData name="Joe Kao (高育晟)" userId="831eb8d1-f187-4574-a680-ad975c495a54" providerId="ADAL" clId="{6FC98C6E-B46C-4F05-B583-5CC6DCB24177}" dt="2022-01-25T03:23:07.515" v="7972" actId="478"/>
          <ac:spMkLst>
            <pc:docMk/>
            <pc:sldMk cId="143509369" sldId="205951633"/>
            <ac:spMk id="3" creationId="{EC9A1D43-3CDC-4D38-AF9D-ED4E39C1B712}"/>
          </ac:spMkLst>
        </pc:spChg>
        <pc:spChg chg="add mod">
          <ac:chgData name="Joe Kao (高育晟)" userId="831eb8d1-f187-4574-a680-ad975c495a54" providerId="ADAL" clId="{6FC98C6E-B46C-4F05-B583-5CC6DCB24177}" dt="2022-01-25T04:00:18.089" v="8732" actId="207"/>
          <ac:spMkLst>
            <pc:docMk/>
            <pc:sldMk cId="143509369" sldId="205951633"/>
            <ac:spMk id="10" creationId="{E3FCCAEC-9BEC-4229-916D-AE91EE14F017}"/>
          </ac:spMkLst>
        </pc:spChg>
        <pc:picChg chg="add mod">
          <ac:chgData name="Joe Kao (高育晟)" userId="831eb8d1-f187-4574-a680-ad975c495a54" providerId="ADAL" clId="{6FC98C6E-B46C-4F05-B583-5CC6DCB24177}" dt="2022-01-25T03:59:08.773" v="8718" actId="1076"/>
          <ac:picMkLst>
            <pc:docMk/>
            <pc:sldMk cId="143509369" sldId="205951633"/>
            <ac:picMk id="4" creationId="{43546625-DA96-412E-9B59-092E9170E522}"/>
          </ac:picMkLst>
        </pc:picChg>
        <pc:picChg chg="add mod">
          <ac:chgData name="Joe Kao (高育晟)" userId="831eb8d1-f187-4574-a680-ad975c495a54" providerId="ADAL" clId="{6FC98C6E-B46C-4F05-B583-5CC6DCB24177}" dt="2022-01-25T03:59:10.685" v="8719" actId="1076"/>
          <ac:picMkLst>
            <pc:docMk/>
            <pc:sldMk cId="143509369" sldId="205951633"/>
            <ac:picMk id="6" creationId="{6087E8C4-3AFB-442E-9408-89E24646BAE9}"/>
          </ac:picMkLst>
        </pc:picChg>
        <pc:cxnChg chg="add del mod">
          <ac:chgData name="Joe Kao (高育晟)" userId="831eb8d1-f187-4574-a680-ad975c495a54" providerId="ADAL" clId="{6FC98C6E-B46C-4F05-B583-5CC6DCB24177}" dt="2022-01-25T03:59:49.328" v="8724" actId="478"/>
          <ac:cxnSpMkLst>
            <pc:docMk/>
            <pc:sldMk cId="143509369" sldId="205951633"/>
            <ac:cxnSpMk id="8" creationId="{A5BB1375-E97D-4CB7-9B48-21090E34934F}"/>
          </ac:cxnSpMkLst>
        </pc:cxnChg>
      </pc:sldChg>
      <pc:sldMasterChg chg="modSldLayout sldLayoutOrd">
        <pc:chgData name="Joe Kao (高育晟)" userId="831eb8d1-f187-4574-a680-ad975c495a54" providerId="ADAL" clId="{6FC98C6E-B46C-4F05-B583-5CC6DCB24177}" dt="2022-01-20T10:38:33.987" v="397" actId="20578"/>
        <pc:sldMasterMkLst>
          <pc:docMk/>
          <pc:sldMasterMk cId="1603991297" sldId="2147483678"/>
        </pc:sldMasterMkLst>
        <pc:sldLayoutChg chg="ord">
          <pc:chgData name="Joe Kao (高育晟)" userId="831eb8d1-f187-4574-a680-ad975c495a54" providerId="ADAL" clId="{6FC98C6E-B46C-4F05-B583-5CC6DCB24177}" dt="2022-01-20T10:38:33.987" v="397" actId="20578"/>
          <pc:sldLayoutMkLst>
            <pc:docMk/>
            <pc:sldMasterMk cId="1603991297" sldId="2147483678"/>
            <pc:sldLayoutMk cId="1468557003" sldId="21474839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EE9CA-3D55-458D-969C-514646A86847}" type="datetimeFigureOut">
              <a:rPr lang="zh-TW" altLang="en-US" smtClean="0"/>
              <a:t>2022/4/5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6B3A3-BBEA-432D-9419-819525E020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771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0484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Notifier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沒有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buffer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所以只會傳遞最後一筆資料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Notifier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可以用來傳遞給多個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迴圈</a:t>
            </a:r>
            <a:br>
              <a:rPr lang="en-US" altLang="zh-TW" dirty="0"/>
            </a:b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305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架構上和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很類似，都是屬於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Producer/Consumer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Pattern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因為沒有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Buffer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所以當執行速度非常快的時候可能資料會被覆蓋掉</a:t>
            </a:r>
            <a:endParaRPr lang="en-US" altLang="zh-TW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Producer loop 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會把資料廣播到各個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Consumer Loop</a:t>
            </a: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7415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&lt;Exercises&gt;\Demonstrations\Notifiers\Notifier scenario.vi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.[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跑的速度不一樣，所以更新速度不同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跑完執行時間才會停止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在處理的時候如果有丟出資料就會遺失</a:t>
            </a: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][</a:t>
            </a:r>
            <a:r>
              <a:rPr lang="zh-TW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也就是只有最新的資料</a:t>
            </a: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如果你不傳出資料，下面的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slave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迴圈就會等待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如果你的</a:t>
            </a:r>
            <a:r>
              <a:rPr lang="en-US" altLang="zh-TW" dirty="0"/>
              <a:t>master </a:t>
            </a:r>
            <a:r>
              <a:rPr lang="zh-TW" altLang="en-US" dirty="0"/>
              <a:t>迴圈傳遞太快，</a:t>
            </a:r>
            <a:r>
              <a:rPr lang="en-US" altLang="zh-TW" dirty="0"/>
              <a:t>slave</a:t>
            </a:r>
            <a:r>
              <a:rPr lang="zh-TW" altLang="en-US" dirty="0"/>
              <a:t>迴圈就有可能失去資料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61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Example “Simple Notifier”</a:t>
            </a:r>
          </a:p>
          <a:p>
            <a:r>
              <a:rPr lang="zh-TW" altLang="en-US" dirty="0"/>
              <a:t>會遺失資料點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822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Walk through the table and emphasize the appropriate use case for each of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methods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請學生說出他們有哪些應用可能會用到兩個迴圈，而這些平行迴圈的應用又比較適合使用哪一種傳遞方式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someone describe an example of when they might use 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local/global variable in their application?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someone describe an example of when they might use queues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their application?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someone describe an example of when they might use notifiers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their application?</a:t>
            </a:r>
          </a:p>
          <a:p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Answers: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the instructor, help students determine if their example is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appropriate.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students do not need to create an application with parallel loops, then they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have to use any of these methods</a:t>
            </a: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52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BDAC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886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963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這一章要介紹常用的</a:t>
            </a:r>
            <a:r>
              <a:rPr lang="en-US" altLang="zh-TW" dirty="0"/>
              <a:t>Design Pattern</a:t>
            </a:r>
            <a:br>
              <a:rPr lang="en-US" altLang="zh-TW" dirty="0"/>
            </a:br>
            <a:r>
              <a:rPr lang="zh-TW" altLang="en-US" dirty="0"/>
              <a:t>包含</a:t>
            </a:r>
            <a:r>
              <a:rPr lang="en-US" altLang="zh-TW" dirty="0"/>
              <a:t>Simple, Multi Loop, Functional Global Variable (FGV)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119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Design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pattern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是經過長時間演進產生的標準程式架構</a:t>
            </a:r>
            <a:b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已經被時間證明是有效的了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使用既有的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Design Pattern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可以幫助其他人（包含你自己）看懂、維護以及修改你的程式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可以降低維護的時間成本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altLang="zh-TW" sz="1200" dirty="0"/>
            </a:br>
            <a:endParaRPr lang="zh-TW" altLang="en-US" sz="1200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906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包含</a:t>
            </a:r>
            <a:r>
              <a:rPr lang="en-US" altLang="zh-TW" dirty="0"/>
              <a:t>Simple, General, State Machine, Event-Based State Machine</a:t>
            </a:r>
            <a:r>
              <a:rPr lang="zh-TW" altLang="en-US" dirty="0"/>
              <a:t>四種</a:t>
            </a:r>
            <a:endParaRPr lang="en-US" altLang="zh-TW" dirty="0"/>
          </a:p>
          <a:p>
            <a:r>
              <a:rPr lang="zh-TW" altLang="en-US" dirty="0"/>
              <a:t>等等會依序介紹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358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這一章要介紹在平行迴圈中傳遞資料的方法</a:t>
            </a:r>
            <a:endParaRPr lang="en-US" altLang="zh-TW" dirty="0"/>
          </a:p>
          <a:p>
            <a:r>
              <a:rPr lang="zh-TW" altLang="en-US" dirty="0"/>
              <a:t>也就是我們說的</a:t>
            </a:r>
            <a:r>
              <a:rPr lang="en-US" altLang="zh-TW" dirty="0"/>
              <a:t>Producer/Consumer Loop</a:t>
            </a:r>
            <a:br>
              <a:rPr lang="en-US" altLang="zh-TW" dirty="0"/>
            </a:br>
            <a:r>
              <a:rPr lang="zh-TW" altLang="en-US" dirty="0"/>
              <a:t>常見的架構就是</a:t>
            </a:r>
            <a:r>
              <a:rPr lang="en-US" altLang="zh-TW" dirty="0"/>
              <a:t>Queue, Notifier</a:t>
            </a:r>
          </a:p>
          <a:p>
            <a:r>
              <a:rPr lang="zh-TW" altLang="en-US" dirty="0"/>
              <a:t>分別介紹</a:t>
            </a:r>
            <a:r>
              <a:rPr lang="en-US" altLang="zh-TW" dirty="0"/>
              <a:t>2</a:t>
            </a:r>
            <a:r>
              <a:rPr lang="zh-TW" altLang="en-US" dirty="0"/>
              <a:t>種架構的特性</a:t>
            </a:r>
            <a:br>
              <a:rPr lang="en-US" altLang="zh-TW" dirty="0"/>
            </a:br>
            <a:r>
              <a:rPr lang="zh-TW" altLang="en-US" dirty="0"/>
              <a:t>以及最後會有一個綜合比較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737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Simple VI Pattern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單純由左向右執行</a:t>
            </a:r>
            <a:b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一般來說這樣的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只會做簡單的事情，例如做一個量測、做計算以及顯示結果和寫入檔案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通常不需要一個特別指定的開始或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stop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的動作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架構只會執行單一的行為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簡單的應用可以使用這樣的架構，一個時間只執行一個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155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General VI Pattern</a:t>
            </a:r>
            <a:b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This pattern has three phases: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Start-up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Main application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Shut-down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735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General VI Framework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DAQ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常見的架構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Start UP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用來初始化裝置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中間可以放入寫入或讀取等功能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Wait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設定等待時間 在讀取或謝入時可以用來設定採樣率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Shut Down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則是結束裝置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開範例程式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Demo /Voltage On Demand Output</a:t>
            </a:r>
            <a:b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105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 Machine Pattern</a:t>
            </a:r>
            <a:b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 machine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有很多個動作，通常也含有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start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General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不同的是迴圈中包含多種狀態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各狀態有對應的執行程式 分為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 Transition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部分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776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baseline="0" dirty="0"/>
              <a:t>除了要做完現在做的事情，還要決定接下來要做甚麼</a:t>
            </a:r>
            <a:endParaRPr lang="en-US" altLang="zh-TW" b="0" baseline="0" dirty="0"/>
          </a:p>
          <a:p>
            <a:pPr>
              <a:buFontTx/>
              <a:buChar char="-"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 Machine Framework</a:t>
            </a:r>
            <a:b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While Loop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會有一個迴圈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>
              <a:buFontTx/>
              <a:buChar char="-"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要有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structure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決定要進入的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case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State data typedef and shift register –.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儲存下個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所需要的資訊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State typedef and shift register –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控制要執行的下一個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State functionality code –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這一個狀態主要執行的程式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Transition code –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決定要進入哪一個狀態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altLang="zh-TW" dirty="0"/>
            </a:br>
            <a:endParaRPr lang="en-US" altLang="zh-TW" b="0" baseline="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18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Event-Based State Machine</a:t>
            </a:r>
            <a:b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event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作為進入哪個狀態的依據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Case-Based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相似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Wait for Event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等待事件觸發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UI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Value Change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來做為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Transition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784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主要就是</a:t>
            </a:r>
            <a:r>
              <a:rPr lang="en-US" altLang="zh-TW" dirty="0"/>
              <a:t>Producer/Consumer Loop</a:t>
            </a:r>
            <a:r>
              <a:rPr lang="zh-TW" altLang="en-US" dirty="0"/>
              <a:t>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172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二個迴圈可以分別使用不同速率執行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一個產生資料，一個接收資料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或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Notifier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來在兩個迴圈中傳遞資料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如果使用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，所以會有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buffer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來暫存資料，確保資料不會遺失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389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892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概念上類似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Global Variable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可以讓其他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VI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呼叫</a:t>
            </a:r>
            <a:b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所以上面的架構如果在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Main VI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上就會是一個方塊</a:t>
            </a:r>
            <a:endParaRPr lang="en-US" altLang="zh-TW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+mj-lt"/>
              <a:buNone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While loop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只執行一次（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stop condition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以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True constant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連接</a:t>
            </a:r>
            <a:b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所以被呼叫到的時候也只會執行一次</a:t>
            </a:r>
            <a:endParaRPr lang="en-US" altLang="zh-TW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+mj-lt"/>
              <a:buNone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VI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需具有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non-reentrant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的特性（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VI property/execution/non-reentrant</a:t>
            </a:r>
            <a:b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也就是不能被同時呼叫</a:t>
            </a:r>
          </a:p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如此便可以避免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Race condition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的產生</a:t>
            </a:r>
            <a:endParaRPr lang="zh-TW" altLang="en-US" dirty="0"/>
          </a:p>
          <a:p>
            <a:pPr algn="l">
              <a:buFont typeface="+mj-lt"/>
              <a:buNone/>
            </a:pPr>
            <a:b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FGV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存取資料的方式是建立一個未定義初始值的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shift 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registor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uninitialized shift registers ,USRs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+mj-lt"/>
              <a:buNone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存取資料的過程包含三個狀態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initialize, read data, sent data</a:t>
            </a:r>
            <a:br>
              <a:rPr lang="en-US" altLang="zh-TW" dirty="0"/>
            </a:b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initialize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提供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USR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一個初始值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,sent data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與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read data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分別是改寫或著讀取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USR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的資料</a:t>
            </a:r>
            <a:br>
              <a:rPr lang="zh-TW" altLang="en-US" dirty="0"/>
            </a:br>
            <a:br>
              <a:rPr lang="zh-TW" altLang="en-US" dirty="0"/>
            </a:br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91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要在</a:t>
            </a:r>
            <a:r>
              <a:rPr lang="en-US" altLang="zh-TW" dirty="0"/>
              <a:t>2</a:t>
            </a:r>
            <a:r>
              <a:rPr lang="zh-TW" altLang="en-US" dirty="0"/>
              <a:t>個平行迴圈中傳遞資料最直觀的想法會是</a:t>
            </a:r>
            <a:r>
              <a:rPr lang="en-US" altLang="zh-TW" dirty="0"/>
              <a:t>Local Variable</a:t>
            </a:r>
            <a:br>
              <a:rPr lang="en-US" altLang="zh-TW" dirty="0"/>
            </a:br>
            <a:r>
              <a:rPr lang="en-US" altLang="zh-TW" dirty="0"/>
              <a:t>Local Variable</a:t>
            </a:r>
            <a:r>
              <a:rPr lang="zh-TW" altLang="en-US" dirty="0"/>
              <a:t>雖然也可以在平行迴圈中傳遞資料 但是會有一些潛在的意外</a:t>
            </a:r>
            <a:endParaRPr lang="en-US" altLang="zh-TW" dirty="0"/>
          </a:p>
          <a:p>
            <a:r>
              <a:rPr lang="en-US" altLang="zh-TW" dirty="0"/>
              <a:t>A</a:t>
            </a:r>
            <a:r>
              <a:rPr lang="zh-TW" altLang="en-US" dirty="0"/>
              <a:t>節</a:t>
            </a:r>
            <a:r>
              <a:rPr lang="en-US" altLang="zh-TW" dirty="0"/>
              <a:t>5</a:t>
            </a:r>
            <a:r>
              <a:rPr lang="zh-TW" altLang="en-US" dirty="0"/>
              <a:t>分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6337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設計一個簡單的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elapsed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time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的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VI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，可以用來比較時間到底到了沒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Remember: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如果使用單一的方法來讀取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FGV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，就可以避免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race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condition</a:t>
            </a:r>
          </a:p>
          <a:p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Reset Time Case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利用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Shift Register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把一開始的時間紀錄下來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Elapsed Time Case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中取得當前時間資訊，和先前紀錄的起始時間相減即可得到經過的時間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318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9639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Definition: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Error handlers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在錯誤發生時會改變程式執行資料流的程式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Error handlers can be simple or elaborate.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Simple Error Handler VI: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會跳出錯誤示窗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General Error Handler VI—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可以自訂義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error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State machine error handler—.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會跳到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shutdown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的那個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</a:t>
            </a:r>
          </a:p>
          <a:p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更複雜的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error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handler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會把錯誤訊息存檔，然後和其他迴圈或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溝通，進而重開程式。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如果多個迴圈，我們可以一起停止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br>
              <a:rPr lang="en-US" altLang="zh-TW" dirty="0"/>
            </a:br>
            <a:endParaRPr lang="en-US" altLang="zh-TW" b="0" baseline="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3969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862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1200" b="1" dirty="0">
                <a:latin typeface="Arial Narrow" pitchFamily="34" charset="0"/>
              </a:rPr>
              <a:t>Source Code Control</a:t>
            </a: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可以追蹤過去修改過的歷程，並且將過去的所有版本都儲存在設定好的</a:t>
            </a:r>
            <a:r>
              <a:rPr lang="en-US" altLang="zh-TW" sz="1200" b="0" dirty="0">
                <a:latin typeface="Arial Narrow" pitchFamily="34" charset="0"/>
              </a:rPr>
              <a:t>repo</a:t>
            </a:r>
            <a:r>
              <a:rPr lang="zh-TW" altLang="en-US" sz="1200" b="0" dirty="0">
                <a:latin typeface="Arial Narrow" pitchFamily="34" charset="0"/>
              </a:rPr>
              <a:t>資料夾</a:t>
            </a:r>
            <a:endParaRPr lang="en-US" altLang="zh-TW" sz="1200" b="0" dirty="0">
              <a:latin typeface="Arial Narrow" pitchFamily="34" charset="0"/>
            </a:endParaRPr>
          </a:p>
          <a:p>
            <a:pPr eaLnBrk="1" hangingPunct="1"/>
            <a:r>
              <a:rPr lang="en-US" altLang="zh-TW" sz="1200" b="0" dirty="0">
                <a:latin typeface="Arial Narrow" pitchFamily="34" charset="0"/>
              </a:rPr>
              <a:t>repo</a:t>
            </a:r>
            <a:r>
              <a:rPr lang="zh-TW" altLang="en-US" sz="1200" b="0" dirty="0">
                <a:latin typeface="Arial Narrow" pitchFamily="34" charset="0"/>
              </a:rPr>
              <a:t>地端和雲端溝通的管道</a:t>
            </a:r>
            <a:endParaRPr lang="en-US" altLang="zh-TW" sz="1200" b="0" dirty="0">
              <a:latin typeface="Arial Narrow" pitchFamily="34" charset="0"/>
            </a:endParaRP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可以允許多位編輯者針對同一份程式進行修改，有助於大型專案的協作開發</a:t>
            </a:r>
            <a:endParaRPr lang="en-US" altLang="zh-TW" sz="1200" b="0" dirty="0">
              <a:latin typeface="Arial Narrow" pitchFamily="34" charset="0"/>
            </a:endParaRP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6964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分散式</a:t>
            </a:r>
            <a:r>
              <a:rPr lang="en-US" altLang="zh-TW" dirty="0"/>
              <a:t>Source Code Control</a:t>
            </a:r>
            <a:r>
              <a:rPr lang="zh-TW" altLang="en-US" dirty="0"/>
              <a:t>架構</a:t>
            </a:r>
            <a:endParaRPr lang="en-US" altLang="zh-TW" dirty="0"/>
          </a:p>
          <a:p>
            <a:r>
              <a:rPr lang="zh-TW" altLang="en-US" dirty="0"/>
              <a:t>目前常見</a:t>
            </a:r>
            <a:r>
              <a:rPr lang="en-US" altLang="zh-TW" dirty="0"/>
              <a:t>(EX:</a:t>
            </a:r>
            <a:r>
              <a:rPr lang="zh-TW" altLang="en-US" dirty="0"/>
              <a:t> </a:t>
            </a:r>
            <a:r>
              <a:rPr lang="en-US" altLang="zh-TW" dirty="0" err="1"/>
              <a:t>Github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地端</a:t>
            </a:r>
            <a:r>
              <a:rPr lang="en-US" altLang="zh-TW" dirty="0"/>
              <a:t>PC</a:t>
            </a:r>
            <a:r>
              <a:rPr lang="zh-TW" altLang="en-US" dirty="0"/>
              <a:t>對程式進行修改</a:t>
            </a:r>
            <a:r>
              <a:rPr lang="en-US" altLang="zh-TW" dirty="0"/>
              <a:t>commit</a:t>
            </a:r>
            <a:r>
              <a:rPr lang="zh-TW" altLang="en-US" dirty="0"/>
              <a:t>給第三方</a:t>
            </a:r>
            <a:r>
              <a:rPr lang="en-US" altLang="zh-TW" dirty="0"/>
              <a:t>SCC</a:t>
            </a:r>
            <a:r>
              <a:rPr lang="zh-TW" altLang="en-US" dirty="0"/>
              <a:t>軟體，在</a:t>
            </a:r>
            <a:r>
              <a:rPr lang="en-US" altLang="zh-TW" dirty="0"/>
              <a:t>SCC</a:t>
            </a:r>
            <a:r>
              <a:rPr lang="zh-TW" altLang="en-US" dirty="0"/>
              <a:t>軟體進行</a:t>
            </a:r>
            <a:r>
              <a:rPr lang="en-US" altLang="zh-TW" dirty="0"/>
              <a:t>compare, merge, history log</a:t>
            </a:r>
            <a:r>
              <a:rPr lang="zh-TW" altLang="en-US" dirty="0"/>
              <a:t>等等</a:t>
            </a:r>
            <a:br>
              <a:rPr lang="en-US" altLang="zh-TW" dirty="0"/>
            </a:br>
            <a:r>
              <a:rPr lang="zh-TW" altLang="en-US" dirty="0"/>
              <a:t>由第三方</a:t>
            </a:r>
            <a:r>
              <a:rPr lang="en-US" altLang="zh-TW" dirty="0"/>
              <a:t>SCC</a:t>
            </a:r>
            <a:r>
              <a:rPr lang="zh-TW" altLang="en-US" dirty="0"/>
              <a:t>軟體</a:t>
            </a:r>
            <a:r>
              <a:rPr lang="en-US" altLang="zh-TW" dirty="0"/>
              <a:t>Push </a:t>
            </a:r>
            <a:r>
              <a:rPr lang="zh-TW" altLang="en-US" dirty="0"/>
              <a:t>到雲端</a:t>
            </a:r>
            <a:r>
              <a:rPr lang="en-US" altLang="zh-TW" dirty="0" err="1"/>
              <a:t>Github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2763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1200" b="1" dirty="0">
                <a:latin typeface="Arial Narrow" pitchFamily="34" charset="0"/>
              </a:rPr>
              <a:t>Source Code Control – Options</a:t>
            </a:r>
          </a:p>
          <a:p>
            <a:pPr eaLnBrk="1" hangingPunct="1"/>
            <a:r>
              <a:rPr lang="en-US" altLang="zh-TW" sz="1200" b="0" dirty="0">
                <a:latin typeface="Arial Narrow" pitchFamily="34" charset="0"/>
              </a:rPr>
              <a:t>LabVIEW</a:t>
            </a:r>
            <a:r>
              <a:rPr lang="zh-TW" altLang="en-US" sz="1200" b="0" dirty="0">
                <a:latin typeface="Arial Narrow" pitchFamily="34" charset="0"/>
              </a:rPr>
              <a:t>專業版中可以透過</a:t>
            </a:r>
            <a:r>
              <a:rPr lang="en-US" altLang="zh-TW" sz="1200" b="0" dirty="0">
                <a:latin typeface="Arial Narrow" pitchFamily="34" charset="0"/>
              </a:rPr>
              <a:t>Project Explorer</a:t>
            </a:r>
            <a:r>
              <a:rPr lang="zh-TW" altLang="en-US" sz="1200" b="0" dirty="0">
                <a:latin typeface="Arial Narrow" pitchFamily="34" charset="0"/>
              </a:rPr>
              <a:t>使用</a:t>
            </a:r>
            <a:r>
              <a:rPr lang="en-US" altLang="zh-TW" sz="1200" b="0" dirty="0">
                <a:latin typeface="Arial Narrow" pitchFamily="34" charset="0"/>
              </a:rPr>
              <a:t>Source Code Control</a:t>
            </a:r>
            <a:r>
              <a:rPr lang="zh-TW" altLang="en-US" sz="1200" b="0" dirty="0">
                <a:latin typeface="Arial Narrow" pitchFamily="34" charset="0"/>
              </a:rPr>
              <a:t>的功能</a:t>
            </a:r>
            <a:endParaRPr lang="en-US" altLang="zh-TW" sz="1200" b="0" dirty="0">
              <a:latin typeface="Arial Narrow" pitchFamily="34" charset="0"/>
            </a:endParaRP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或是也可以透過第三方的軟體做到</a:t>
            </a:r>
            <a:r>
              <a:rPr lang="en-US" altLang="zh-TW" sz="1200" b="0" dirty="0">
                <a:latin typeface="Arial Narrow" pitchFamily="34" charset="0"/>
              </a:rPr>
              <a:t>(EX:</a:t>
            </a:r>
            <a:r>
              <a:rPr lang="zh-TW" altLang="en-US" sz="1200" b="0" dirty="0">
                <a:latin typeface="Arial Narrow" pitchFamily="34" charset="0"/>
              </a:rPr>
              <a:t> </a:t>
            </a:r>
            <a:r>
              <a:rPr lang="en-US" altLang="zh-TW" sz="1200" b="0" dirty="0">
                <a:latin typeface="Arial Narrow" pitchFamily="34" charset="0"/>
              </a:rPr>
              <a:t>Tortoise, Perforce</a:t>
            </a:r>
            <a:r>
              <a:rPr lang="zh-TW" altLang="en-US" sz="1200" b="0" dirty="0">
                <a:latin typeface="Arial Narrow" pitchFamily="34" charset="0"/>
              </a:rPr>
              <a:t>等等</a:t>
            </a:r>
            <a:r>
              <a:rPr lang="en-US" altLang="zh-TW" sz="1200" b="0" dirty="0">
                <a:latin typeface="Arial Narrow" pitchFamily="34" charset="0"/>
              </a:rPr>
              <a:t>)</a:t>
            </a:r>
          </a:p>
          <a:p>
            <a:pPr eaLnBrk="1" hangingPunct="1"/>
            <a:endParaRPr lang="en-US" altLang="zh-TW" sz="1200" b="0" dirty="0">
              <a:latin typeface="Arial Narrow" pitchFamily="34" charset="0"/>
            </a:endParaRPr>
          </a:p>
          <a:p>
            <a:pPr eaLnBrk="1" hangingPunct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8325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1200" b="1" dirty="0">
                <a:latin typeface="Arial Narrow" pitchFamily="34" charset="0"/>
              </a:rPr>
              <a:t>Source Code Control – Integration with the LabVIEW Project</a:t>
            </a: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點擊右鍵可以將檔案</a:t>
            </a:r>
            <a:r>
              <a:rPr lang="en-US" altLang="zh-TW" sz="1200" b="0" dirty="0" err="1">
                <a:latin typeface="Arial Narrow" pitchFamily="34" charset="0"/>
              </a:rPr>
              <a:t>CheckIn</a:t>
            </a:r>
            <a:r>
              <a:rPr lang="zh-TW" altLang="en-US" sz="1200" b="0" dirty="0">
                <a:latin typeface="Arial Narrow" pitchFamily="34" charset="0"/>
              </a:rPr>
              <a:t>或</a:t>
            </a:r>
            <a:r>
              <a:rPr lang="en-US" altLang="zh-TW" sz="1200" b="0" dirty="0" err="1">
                <a:latin typeface="Arial Narrow" pitchFamily="34" charset="0"/>
              </a:rPr>
              <a:t>CheckOut</a:t>
            </a:r>
            <a:r>
              <a:rPr lang="zh-TW" altLang="en-US" sz="1200" b="0" dirty="0">
                <a:latin typeface="Arial Narrow" pitchFamily="34" charset="0"/>
              </a:rPr>
              <a:t>到</a:t>
            </a:r>
            <a:r>
              <a:rPr lang="en-US" altLang="zh-TW" sz="1200" b="0" dirty="0">
                <a:latin typeface="Arial Narrow" pitchFamily="34" charset="0"/>
              </a:rPr>
              <a:t>Source Control System</a:t>
            </a: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也可以透過</a:t>
            </a:r>
            <a:r>
              <a:rPr lang="en-US" altLang="zh-TW" sz="1200" b="0" dirty="0">
                <a:latin typeface="Arial Narrow" pitchFamily="34" charset="0"/>
              </a:rPr>
              <a:t>Show Difference</a:t>
            </a:r>
            <a:r>
              <a:rPr lang="zh-TW" altLang="en-US" sz="1200" b="0" dirty="0">
                <a:latin typeface="Arial Narrow" pitchFamily="34" charset="0"/>
              </a:rPr>
              <a:t>來尋找修改過的部分</a:t>
            </a:r>
            <a:br>
              <a:rPr lang="en-US" altLang="zh-TW" sz="1200" b="0" dirty="0">
                <a:latin typeface="Arial Narrow" pitchFamily="34" charset="0"/>
              </a:rPr>
            </a:br>
            <a:r>
              <a:rPr lang="en-US" altLang="zh-TW" sz="1200" b="0" dirty="0">
                <a:latin typeface="Arial Narrow" pitchFamily="34" charset="0"/>
              </a:rPr>
              <a:t>Project </a:t>
            </a:r>
            <a:r>
              <a:rPr lang="en-US" altLang="zh-TW" sz="1200" b="0" dirty="0" err="1">
                <a:latin typeface="Arial Narrow" pitchFamily="34" charset="0"/>
              </a:rPr>
              <a:t>Expolorer</a:t>
            </a:r>
            <a:r>
              <a:rPr lang="zh-TW" altLang="en-US" sz="1200" b="0" dirty="0">
                <a:latin typeface="Arial Narrow" pitchFamily="34" charset="0"/>
              </a:rPr>
              <a:t>可以查看檔案當前的狀態</a:t>
            </a:r>
            <a:r>
              <a:rPr lang="en-US" altLang="zh-TW" sz="1200" b="0" dirty="0">
                <a:latin typeface="Arial Narrow" pitchFamily="34" charset="0"/>
              </a:rPr>
              <a:t>(EX: modified, </a:t>
            </a:r>
            <a:r>
              <a:rPr lang="en-US" altLang="zh-TW" sz="1200" b="0" dirty="0" err="1">
                <a:latin typeface="Arial Narrow" pitchFamily="34" charset="0"/>
              </a:rPr>
              <a:t>CheckIn</a:t>
            </a:r>
            <a:r>
              <a:rPr lang="en-US" altLang="zh-TW" sz="1200" b="0" dirty="0">
                <a:latin typeface="Arial Narrow" pitchFamily="34" charset="0"/>
              </a:rPr>
              <a:t>, </a:t>
            </a:r>
            <a:r>
              <a:rPr lang="en-US" altLang="zh-TW" sz="1200" b="0" dirty="0" err="1">
                <a:latin typeface="Arial Narrow" pitchFamily="34" charset="0"/>
              </a:rPr>
              <a:t>CheckOut</a:t>
            </a:r>
            <a:r>
              <a:rPr lang="zh-TW" altLang="en-US" sz="1200" b="0" dirty="0">
                <a:latin typeface="Arial Narrow" pitchFamily="34" charset="0"/>
              </a:rPr>
              <a:t>等等</a:t>
            </a:r>
            <a:r>
              <a:rPr lang="en-US" altLang="zh-TW" sz="1200" b="0" dirty="0">
                <a:latin typeface="Arial Narrow" pitchFamily="34" charset="0"/>
              </a:rPr>
              <a:t>)</a:t>
            </a:r>
          </a:p>
          <a:p>
            <a:pPr eaLnBrk="1" hangingPunct="1"/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3705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1200" b="1" dirty="0">
                <a:latin typeface="Arial Narrow" pitchFamily="34" charset="0"/>
              </a:rPr>
              <a:t>Source Code Control – Team-Based Development</a:t>
            </a: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開發大型專案需要</a:t>
            </a:r>
            <a:r>
              <a:rPr lang="en-US" altLang="zh-TW" sz="1200" b="0" dirty="0">
                <a:latin typeface="Arial Narrow" pitchFamily="34" charset="0"/>
              </a:rPr>
              <a:t>Team-Based Development</a:t>
            </a: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中央</a:t>
            </a:r>
            <a:r>
              <a:rPr lang="en-US" altLang="zh-TW" sz="1200" b="0" dirty="0">
                <a:latin typeface="Arial Narrow" pitchFamily="34" charset="0"/>
              </a:rPr>
              <a:t>Server</a:t>
            </a:r>
            <a:r>
              <a:rPr lang="zh-TW" altLang="en-US" sz="1200" b="0" dirty="0">
                <a:latin typeface="Arial Narrow" pitchFamily="34" charset="0"/>
              </a:rPr>
              <a:t>可以管理各種檔案與其各種版本</a:t>
            </a:r>
            <a:endParaRPr lang="en-US" altLang="zh-TW" sz="1200" b="0" dirty="0">
              <a:latin typeface="Arial Narrow" pitchFamily="34" charset="0"/>
            </a:endParaRP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透過</a:t>
            </a:r>
            <a:r>
              <a:rPr lang="en-US" altLang="zh-TW" sz="1200" b="0" dirty="0">
                <a:latin typeface="Arial Narrow" pitchFamily="34" charset="0"/>
              </a:rPr>
              <a:t>SCC</a:t>
            </a:r>
            <a:r>
              <a:rPr lang="zh-TW" altLang="en-US" sz="1200" b="0" dirty="0">
                <a:latin typeface="Arial Narrow" pitchFamily="34" charset="0"/>
              </a:rPr>
              <a:t>每個開發者都可以在自己的工作區開發程式</a:t>
            </a:r>
            <a:endParaRPr lang="en-US" altLang="zh-TW" sz="1200" b="0" dirty="0">
              <a:latin typeface="Arial Narrow" pitchFamily="34" charset="0"/>
            </a:endParaRPr>
          </a:p>
          <a:p>
            <a:pPr eaLnBrk="1" hangingPunct="1"/>
            <a:r>
              <a:rPr lang="en-US" altLang="zh-TW" sz="1200" b="0" dirty="0">
                <a:latin typeface="Arial Narrow" pitchFamily="34" charset="0"/>
              </a:rPr>
              <a:t>SSC</a:t>
            </a:r>
            <a:r>
              <a:rPr lang="zh-TW" altLang="en-US" sz="1200" b="0" dirty="0">
                <a:latin typeface="Arial Narrow" pitchFamily="34" charset="0"/>
              </a:rPr>
              <a:t>只允許同一時間只有一位開發者更動原檔案 完成編輯後將修改過後的檔案上傳到</a:t>
            </a:r>
            <a:r>
              <a:rPr lang="en-US" altLang="zh-TW" sz="1200" b="0" dirty="0">
                <a:latin typeface="Arial Narrow" pitchFamily="34" charset="0"/>
              </a:rPr>
              <a:t>SCC</a:t>
            </a:r>
            <a:r>
              <a:rPr lang="zh-TW" altLang="en-US" sz="1200" b="0" dirty="0">
                <a:latin typeface="Arial Narrow" pitchFamily="34" charset="0"/>
              </a:rPr>
              <a:t>供下一位開發者使用</a:t>
            </a:r>
            <a:endParaRPr lang="en-US" altLang="zh-TW" sz="1200" b="0" dirty="0">
              <a:latin typeface="Arial Narrow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119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dirty="0">
                <a:latin typeface="Arial Narrow" pitchFamily="34" charset="0"/>
              </a:rPr>
              <a:t>Source Code Control – Branch and Merge</a:t>
            </a:r>
          </a:p>
          <a:p>
            <a:r>
              <a:rPr lang="zh-TW" altLang="en-US" sz="1200" b="0" dirty="0">
                <a:latin typeface="Arial Narrow" pitchFamily="34" charset="0"/>
              </a:rPr>
              <a:t>從</a:t>
            </a:r>
            <a:r>
              <a:rPr lang="en-US" altLang="zh-TW" sz="1200" b="0" dirty="0">
                <a:latin typeface="Arial Narrow" pitchFamily="34" charset="0"/>
              </a:rPr>
              <a:t>Main</a:t>
            </a:r>
            <a:r>
              <a:rPr lang="zh-TW" altLang="en-US" sz="1200" b="0" dirty="0">
                <a:latin typeface="Arial Narrow" pitchFamily="34" charset="0"/>
              </a:rPr>
              <a:t>產生</a:t>
            </a:r>
            <a:r>
              <a:rPr lang="en-US" altLang="zh-TW" sz="1200" b="0" dirty="0">
                <a:latin typeface="Arial Narrow" pitchFamily="34" charset="0"/>
              </a:rPr>
              <a:t>Branch</a:t>
            </a:r>
            <a:r>
              <a:rPr lang="zh-TW" altLang="en-US" sz="1200" b="0" dirty="0">
                <a:latin typeface="Arial Narrow" pitchFamily="34" charset="0"/>
              </a:rPr>
              <a:t>來創建一個新的版本</a:t>
            </a:r>
            <a:endParaRPr lang="en-US" altLang="zh-TW" sz="1200" b="0" dirty="0">
              <a:latin typeface="Arial Narrow" pitchFamily="34" charset="0"/>
            </a:endParaRPr>
          </a:p>
          <a:p>
            <a:r>
              <a:rPr lang="zh-TW" altLang="en-US" sz="1200" b="0" dirty="0">
                <a:latin typeface="Arial Narrow" pitchFamily="34" charset="0"/>
              </a:rPr>
              <a:t>這樣的方式可以在不影響</a:t>
            </a:r>
            <a:r>
              <a:rPr lang="en-US" altLang="zh-TW" sz="1200" b="0" dirty="0">
                <a:latin typeface="Arial Narrow" pitchFamily="34" charset="0"/>
              </a:rPr>
              <a:t>Main</a:t>
            </a:r>
            <a:r>
              <a:rPr lang="zh-TW" altLang="en-US" sz="1200" b="0" dirty="0">
                <a:latin typeface="Arial Narrow" pitchFamily="34" charset="0"/>
              </a:rPr>
              <a:t>的情況下進行各種嘗試</a:t>
            </a:r>
            <a:br>
              <a:rPr lang="en-US" altLang="zh-TW" sz="1200" b="0" dirty="0">
                <a:latin typeface="Arial Narrow" pitchFamily="34" charset="0"/>
              </a:rPr>
            </a:br>
            <a:r>
              <a:rPr lang="zh-TW" altLang="en-US" sz="1200" b="0" dirty="0">
                <a:latin typeface="Arial Narrow" pitchFamily="34" charset="0"/>
              </a:rPr>
              <a:t>直到經過驗證測試確定沒問題後再將</a:t>
            </a:r>
            <a:r>
              <a:rPr lang="en-US" altLang="zh-TW" sz="1200" b="0" dirty="0">
                <a:latin typeface="Arial Narrow" pitchFamily="34" charset="0"/>
              </a:rPr>
              <a:t>Branch</a:t>
            </a:r>
            <a:r>
              <a:rPr lang="zh-TW" altLang="en-US" sz="1200" b="0" dirty="0">
                <a:latin typeface="Arial Narrow" pitchFamily="34" charset="0"/>
              </a:rPr>
              <a:t>和</a:t>
            </a:r>
            <a:r>
              <a:rPr lang="en-US" altLang="zh-TW" sz="1200" b="0" dirty="0">
                <a:latin typeface="Arial Narrow" pitchFamily="34" charset="0"/>
              </a:rPr>
              <a:t>Main</a:t>
            </a:r>
            <a:r>
              <a:rPr lang="zh-TW" altLang="en-US" sz="1200" b="0" dirty="0">
                <a:latin typeface="Arial Narrow" pitchFamily="34" charset="0"/>
              </a:rPr>
              <a:t>合併即可</a:t>
            </a:r>
            <a:endParaRPr lang="en-US" altLang="zh-TW" sz="1200" b="0" dirty="0">
              <a:latin typeface="Arial Narrow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349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為何要使用兩個平行迴圈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可以同步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同時、平行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可以用不同的速率執行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如果在平行迴圈架構下，使用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傳遞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按鈕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的資料是可行的，因為我們只需要知道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最後一筆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的資料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重點：最後－最新的資料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只需要對最新的資料有反應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前面的資料是甚麼不重要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因為沒有明確定義先後順序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所以會發生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Race Condition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也就是說我們並不知道寫入和讀取哪一個先發生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有可能會讀到重複的資料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有可能會資料會被覆蓋而遺失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我們將會無法掌握資料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只會傳遞最新的資料，所以若是不想要遇到以上兩個問題，我們可以使用下一個章節所學習的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_queue</a:t>
            </a: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  <a:p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zh-TW" dirty="0"/>
            </a:b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505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dirty="0">
                <a:latin typeface="Arial Narrow" pitchFamily="34" charset="0"/>
              </a:rPr>
              <a:t>Source Code Control – Branch and Merge</a:t>
            </a:r>
            <a:r>
              <a:rPr lang="en-US" altLang="zh-TW" sz="1200" b="1" baseline="0" dirty="0">
                <a:latin typeface="Arial Narrow" pitchFamily="34" charset="0"/>
              </a:rPr>
              <a:t> (continued)</a:t>
            </a:r>
          </a:p>
          <a:p>
            <a:r>
              <a:rPr lang="en-US" altLang="zh-TW" sz="1200" b="0" baseline="0" dirty="0">
                <a:latin typeface="Arial Narrow" pitchFamily="34" charset="0"/>
              </a:rPr>
              <a:t>SCC</a:t>
            </a:r>
            <a:r>
              <a:rPr lang="zh-TW" altLang="en-US" sz="1200" b="0" baseline="0" dirty="0">
                <a:latin typeface="Arial Narrow" pitchFamily="34" charset="0"/>
              </a:rPr>
              <a:t>提供自動化將多個</a:t>
            </a:r>
            <a:r>
              <a:rPr lang="en-US" altLang="zh-TW" sz="1200" b="0" baseline="0" dirty="0">
                <a:latin typeface="Arial Narrow" pitchFamily="34" charset="0"/>
              </a:rPr>
              <a:t>Branch</a:t>
            </a:r>
            <a:r>
              <a:rPr lang="zh-TW" altLang="en-US" sz="1200" b="0" baseline="0" dirty="0">
                <a:latin typeface="Arial Narrow" pitchFamily="34" charset="0"/>
              </a:rPr>
              <a:t>合併到</a:t>
            </a:r>
            <a:r>
              <a:rPr lang="en-US" altLang="zh-TW" sz="1200" b="0" baseline="0" dirty="0">
                <a:latin typeface="Arial Narrow" pitchFamily="34" charset="0"/>
              </a:rPr>
              <a:t>Main</a:t>
            </a:r>
            <a:r>
              <a:rPr lang="zh-TW" altLang="en-US" sz="1200" b="0" baseline="0" dirty="0">
                <a:latin typeface="Arial Narrow" pitchFamily="34" charset="0"/>
              </a:rPr>
              <a:t> 大幅度改善開發程序</a:t>
            </a:r>
            <a:endParaRPr lang="en-US" altLang="zh-TW" sz="1200" b="0" baseline="0" dirty="0">
              <a:latin typeface="Arial Narrow" pitchFamily="34" charset="0"/>
            </a:endParaRPr>
          </a:p>
          <a:p>
            <a:r>
              <a:rPr lang="zh-TW" altLang="en-US" sz="1200" b="0" baseline="0" dirty="0">
                <a:latin typeface="Arial Narrow" pitchFamily="34" charset="0"/>
              </a:rPr>
              <a:t>各個</a:t>
            </a:r>
            <a:r>
              <a:rPr lang="en-US" altLang="zh-TW" sz="1200" b="0" baseline="0" dirty="0">
                <a:latin typeface="Arial Narrow" pitchFamily="34" charset="0"/>
              </a:rPr>
              <a:t>Branch</a:t>
            </a:r>
            <a:r>
              <a:rPr lang="zh-TW" altLang="en-US" sz="1200" b="0" baseline="0" dirty="0">
                <a:latin typeface="Arial Narrow" pitchFamily="34" charset="0"/>
              </a:rPr>
              <a:t>必須先經過詳盡的測試與驗證</a:t>
            </a:r>
            <a:br>
              <a:rPr lang="en-US" altLang="zh-TW" sz="1200" b="0" baseline="0" dirty="0">
                <a:latin typeface="Arial Narrow" pitchFamily="34" charset="0"/>
              </a:rPr>
            </a:br>
            <a:r>
              <a:rPr lang="zh-TW" altLang="en-US" sz="1200" b="0" baseline="0" dirty="0">
                <a:latin typeface="Arial Narrow" pitchFamily="34" charset="0"/>
              </a:rPr>
              <a:t>最後的</a:t>
            </a:r>
            <a:r>
              <a:rPr lang="en-US" altLang="zh-TW" sz="1200" b="0" baseline="0" dirty="0">
                <a:latin typeface="Arial Narrow" pitchFamily="34" charset="0"/>
              </a:rPr>
              <a:t>Main</a:t>
            </a:r>
            <a:r>
              <a:rPr lang="zh-TW" altLang="en-US" sz="1200" b="0" baseline="0" dirty="0">
                <a:latin typeface="Arial Narrow" pitchFamily="34" charset="0"/>
              </a:rPr>
              <a:t>將是具備完整功能的程式了</a:t>
            </a:r>
            <a:endParaRPr lang="en-US" altLang="zh-TW" sz="1200" b="0" dirty="0">
              <a:latin typeface="Arial Narrow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64291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事前需要先安裝</a:t>
            </a:r>
            <a:r>
              <a:rPr lang="en-US" altLang="zh-TW" dirty="0"/>
              <a:t>Tortoise, Git</a:t>
            </a:r>
          </a:p>
          <a:p>
            <a:r>
              <a:rPr lang="zh-TW" altLang="en-US" dirty="0"/>
              <a:t>並且建立</a:t>
            </a:r>
            <a:r>
              <a:rPr lang="en-US" altLang="zh-TW" dirty="0" err="1"/>
              <a:t>Github</a:t>
            </a:r>
            <a:r>
              <a:rPr lang="zh-TW" altLang="en-US" dirty="0"/>
              <a:t>帳號 將</a:t>
            </a:r>
            <a:r>
              <a:rPr lang="en-US" altLang="zh-TW" dirty="0"/>
              <a:t>Tortoise </a:t>
            </a:r>
            <a:r>
              <a:rPr lang="zh-TW" altLang="en-US" dirty="0"/>
              <a:t>和</a:t>
            </a:r>
            <a:r>
              <a:rPr lang="en-US" altLang="zh-TW" dirty="0" err="1"/>
              <a:t>Github</a:t>
            </a:r>
            <a:r>
              <a:rPr lang="zh-TW" altLang="en-US" dirty="0"/>
              <a:t>串聯</a:t>
            </a:r>
            <a:endParaRPr lang="en-US" altLang="zh-TW" dirty="0"/>
          </a:p>
          <a:p>
            <a:r>
              <a:rPr lang="en-US" altLang="zh-TW" dirty="0"/>
              <a:t>Show History, Compare, Merge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6955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7D881-AFE8-41FF-B4EE-C79BD7E0F43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487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只能將資料傳遞給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/>
              <a:t>Consumer Loop</a:t>
            </a:r>
          </a:p>
          <a:p>
            <a:r>
              <a:rPr lang="zh-TW" altLang="en-US" dirty="0"/>
              <a:t>基本常用的有</a:t>
            </a:r>
            <a:r>
              <a:rPr lang="en-US" altLang="zh-TW" dirty="0"/>
              <a:t>Obtain Queue, Enqueue, Dequeue, Get queue status(Queue</a:t>
            </a:r>
            <a:r>
              <a:rPr lang="zh-TW" altLang="en-US" dirty="0"/>
              <a:t>中有多少</a:t>
            </a:r>
            <a:r>
              <a:rPr lang="en-US" altLang="zh-TW" dirty="0"/>
              <a:t>element), Release Queue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590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FIFO</a:t>
            </a:r>
            <a:r>
              <a:rPr lang="zh-TW" altLang="en-US" dirty="0"/>
              <a:t>特性 資料會依照寫入順序依序讀出</a:t>
            </a:r>
            <a:endParaRPr lang="en-US" altLang="zh-TW" dirty="0"/>
          </a:p>
          <a:p>
            <a:r>
              <a:rPr lang="en-US" altLang="zh-TW" dirty="0"/>
              <a:t>Buffer</a:t>
            </a:r>
            <a:r>
              <a:rPr lang="zh-TW" altLang="en-US" dirty="0"/>
              <a:t>可以暫存資料 資料不會在傳遞過程中遺失</a:t>
            </a:r>
            <a:br>
              <a:rPr lang="en-US" altLang="zh-TW" dirty="0"/>
            </a:br>
            <a:r>
              <a:rPr lang="en-US" altLang="zh-TW" dirty="0"/>
              <a:t>Producer/Consumer</a:t>
            </a:r>
            <a:r>
              <a:rPr lang="zh-TW" altLang="en-US" dirty="0"/>
              <a:t>可以用不同速度執行</a:t>
            </a:r>
            <a:br>
              <a:rPr lang="en-US" altLang="zh-TW" dirty="0"/>
            </a:br>
            <a:r>
              <a:rPr lang="zh-TW" altLang="en-US" dirty="0"/>
              <a:t>實驗為例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可以做到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做不到的事情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 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產生了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然後把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傳遞給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，這只是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並不是資料流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zh-TW" dirty="0"/>
            </a:b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000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sz="1800" b="0" i="0" u="none" strike="noStrike" baseline="0" dirty="0">
                <a:latin typeface="Univers" panose="020B0503020202020204" pitchFamily="34" charset="0"/>
              </a:rPr>
              <a:t>不要放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Time Delay</a:t>
            </a:r>
          </a:p>
          <a:p>
            <a:pPr algn="l"/>
            <a:endParaRPr lang="en-US" altLang="zh-TW" sz="1800" b="0" i="0" u="none" strike="noStrike" baseline="0" dirty="0">
              <a:latin typeface="Univers" panose="020B0503020202020204" pitchFamily="34" charset="0"/>
            </a:endParaRPr>
          </a:p>
          <a:p>
            <a:pPr algn="l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93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Notifier</a:t>
            </a:r>
            <a:r>
              <a:rPr lang="zh-TW" altLang="en-US" dirty="0"/>
              <a:t>可以將資料傳給多個</a:t>
            </a:r>
            <a:r>
              <a:rPr lang="en-US" altLang="zh-TW" dirty="0"/>
              <a:t>Slave Loop</a:t>
            </a:r>
          </a:p>
          <a:p>
            <a:r>
              <a:rPr lang="en-US" altLang="zh-TW" dirty="0"/>
              <a:t>Notifier</a:t>
            </a:r>
            <a:r>
              <a:rPr lang="zh-TW" altLang="en-US" dirty="0"/>
              <a:t>和</a:t>
            </a:r>
            <a:r>
              <a:rPr lang="en-US" altLang="zh-TW" dirty="0"/>
              <a:t>Queue</a:t>
            </a:r>
            <a:r>
              <a:rPr lang="zh-TW" altLang="en-US" dirty="0"/>
              <a:t>不同的是它只傳遞最後一筆資料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3962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暫停程式直到接收到資料才開始運作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Wait</a:t>
            </a:r>
            <a:r>
              <a:rPr lang="en-US" altLang="zh-TW" baseline="0" dirty="0"/>
              <a:t> on Notifier</a:t>
            </a:r>
            <a:r>
              <a:rPr lang="zh-TW" altLang="en-US" baseline="0" dirty="0"/>
              <a:t>和</a:t>
            </a:r>
            <a:r>
              <a:rPr lang="en-US" altLang="zh-TW" baseline="0" dirty="0"/>
              <a:t>dequeue</a:t>
            </a:r>
            <a:r>
              <a:rPr lang="zh-TW" altLang="en-US" baseline="0" dirty="0"/>
              <a:t>一樣，都是接收資料。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35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0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0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4.emf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0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2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2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3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3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3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hyperlink" Target="https://nio365.sharepoint.com/sites/BrandCreative/Shared%20Documents/Forms/AllItems.aspx?RootFolder=%2Fsites%2FBrandCreative%2FShared%20Documents%2FBrand%20Elements%2FIcon%20Library&amp;FolderCTID=0x012000353A97EB3A23D34F9213D6EC34228E1D" TargetMode="External"/><Relationship Id="rId3" Type="http://schemas.openxmlformats.org/officeDocument/2006/relationships/image" Target="../media/image9.jpeg"/><Relationship Id="rId7" Type="http://schemas.openxmlformats.org/officeDocument/2006/relationships/hyperlink" Target="https://nibrand.frontify.com/hub/173817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nio365.sharepoint.com/sites/BrandCreative/SitePages/Imagery-and-Photography.aspx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79"/>
          <a:stretch/>
        </p:blipFill>
        <p:spPr>
          <a:xfrm>
            <a:off x="-177481" y="-423731"/>
            <a:ext cx="12564891" cy="5659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2494" y="3149600"/>
            <a:ext cx="10666506" cy="1527457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+mn-lt"/>
                <a:ea typeface="Apple Braille" charset="0"/>
                <a:cs typeface="Apple Braille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2494" y="5113617"/>
            <a:ext cx="9144000" cy="605118"/>
          </a:xfrm>
        </p:spPr>
        <p:txBody>
          <a:bodyPr>
            <a:normAutofit/>
          </a:bodyPr>
          <a:lstStyle>
            <a:lvl1pPr marL="0" indent="0" algn="l">
              <a:buNone/>
              <a:defRPr sz="2800" b="0">
                <a:solidFill>
                  <a:srgbClr val="64646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7E51593-5E14-4B45-B7FE-C9EF5FDA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823" y="5860054"/>
            <a:ext cx="1816612" cy="9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43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402345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065921"/>
            <a:ext cx="10972800" cy="480624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4272" cy="3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5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sson Title Topic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33984" y="3014134"/>
            <a:ext cx="5388864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43466" y="2489200"/>
            <a:ext cx="10882489" cy="508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Topics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2"/>
          </p:nvPr>
        </p:nvSpPr>
        <p:spPr>
          <a:xfrm>
            <a:off x="6154460" y="3014128"/>
            <a:ext cx="5388864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955580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6906463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78110052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13046986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7472712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7777" y="1124712"/>
            <a:ext cx="5370904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12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329865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87845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-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300814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63084" y="1295401"/>
            <a:ext cx="10363200" cy="12954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90600"/>
            <a:ext cx="121920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2667000"/>
            <a:ext cx="104648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46333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tching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09801"/>
            <a:ext cx="5384800" cy="391636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09801"/>
            <a:ext cx="5384800" cy="3916363"/>
          </a:xfrm>
        </p:spPr>
        <p:txBody>
          <a:bodyPr/>
          <a:lstStyle>
            <a:lvl1pPr marL="514350" indent="-514350">
              <a:buFont typeface="+mj-lt"/>
              <a:buAutoNum type="alphaL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609600" y="1535113"/>
            <a:ext cx="109728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175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 head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1893" y="221132"/>
            <a:ext cx="11068215" cy="1143000"/>
          </a:xfrm>
        </p:spPr>
        <p:txBody>
          <a:bodyPr/>
          <a:lstStyle>
            <a:lvl1pPr algn="ctr">
              <a:defRPr sz="34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1225406636"/>
      </p:ext>
    </p:extLst>
  </p:cSld>
  <p:clrMapOvr>
    <a:masterClrMapping/>
  </p:clrMapOvr>
  <p:transition spd="slow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Horizontal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52131" y="3886200"/>
            <a:ext cx="10930268" cy="1981200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269438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143000"/>
            <a:ext cx="108712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609600" y="3657600"/>
            <a:ext cx="108712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66027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88897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8421094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3440885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sson Title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33984" y="3014134"/>
            <a:ext cx="10899648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43466" y="2489200"/>
            <a:ext cx="10882489" cy="508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25949876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sson Title Topic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33984" y="3014134"/>
            <a:ext cx="5388864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43466" y="2489200"/>
            <a:ext cx="10882489" cy="508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Topics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2"/>
          </p:nvPr>
        </p:nvSpPr>
        <p:spPr>
          <a:xfrm>
            <a:off x="6154460" y="3014128"/>
            <a:ext cx="5388864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50607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2446407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36523010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89560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vert="horz" lIns="0" tIns="173736" rIns="0" bIns="17416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723470175"/>
      </p:ext>
    </p:extLst>
  </p:cSld>
  <p:clrMapOvr>
    <a:masterClrMapping/>
  </p:clrMapOvr>
  <p:transition spd="slow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553234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7777" y="1124712"/>
            <a:ext cx="5370904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12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102042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147304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-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171788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63084" y="1295401"/>
            <a:ext cx="10363200" cy="12954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90600"/>
            <a:ext cx="121920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2667000"/>
            <a:ext cx="104648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01381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tching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09801"/>
            <a:ext cx="5384800" cy="391636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09801"/>
            <a:ext cx="5384800" cy="3916363"/>
          </a:xfrm>
        </p:spPr>
        <p:txBody>
          <a:bodyPr/>
          <a:lstStyle>
            <a:lvl1pPr marL="514350" indent="-514350">
              <a:buFont typeface="+mj-lt"/>
              <a:buAutoNum type="alphaL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609600" y="1535113"/>
            <a:ext cx="109728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518043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Horizontal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52131" y="3886200"/>
            <a:ext cx="10930268" cy="1981200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4129424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143000"/>
            <a:ext cx="108712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609600" y="3657600"/>
            <a:ext cx="108712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880958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2800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84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7E26563B-BB12-D54C-B5CA-4C3D406E9ACA}"/>
              </a:ext>
            </a:extLst>
          </p:cNvPr>
          <p:cNvSpPr/>
          <p:nvPr userDrawn="1"/>
        </p:nvSpPr>
        <p:spPr>
          <a:xfrm rot="10800000">
            <a:off x="-1" y="-9"/>
            <a:ext cx="10896601" cy="6858008"/>
          </a:xfrm>
          <a:custGeom>
            <a:avLst/>
            <a:gdLst>
              <a:gd name="connsiteX0" fmla="*/ 5208134 w 9143999"/>
              <a:gd name="connsiteY0" fmla="*/ 0 h 5143500"/>
              <a:gd name="connsiteX1" fmla="*/ 5208136 w 9143999"/>
              <a:gd name="connsiteY1" fmla="*/ 0 h 5143500"/>
              <a:gd name="connsiteX2" fmla="*/ 9143999 w 9143999"/>
              <a:gd name="connsiteY2" fmla="*/ 0 h 5143500"/>
              <a:gd name="connsiteX3" fmla="*/ 9143999 w 9143999"/>
              <a:gd name="connsiteY3" fmla="*/ 5143500 h 5143500"/>
              <a:gd name="connsiteX4" fmla="*/ 5208136 w 9143999"/>
              <a:gd name="connsiteY4" fmla="*/ 5143500 h 5143500"/>
              <a:gd name="connsiteX5" fmla="*/ 0 w 9143999"/>
              <a:gd name="connsiteY5" fmla="*/ 5143500 h 5143500"/>
              <a:gd name="connsiteX6" fmla="*/ 5208134 w 9143999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5143500">
                <a:moveTo>
                  <a:pt x="5208134" y="0"/>
                </a:moveTo>
                <a:lnTo>
                  <a:pt x="5208136" y="0"/>
                </a:lnTo>
                <a:lnTo>
                  <a:pt x="9143999" y="0"/>
                </a:lnTo>
                <a:lnTo>
                  <a:pt x="9143999" y="5143500"/>
                </a:lnTo>
                <a:lnTo>
                  <a:pt x="5208136" y="5143500"/>
                </a:lnTo>
                <a:lnTo>
                  <a:pt x="0" y="5143500"/>
                </a:lnTo>
                <a:cubicBezTo>
                  <a:pt x="0" y="2302825"/>
                  <a:pt x="2331762" y="0"/>
                  <a:pt x="52081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00" y="2665058"/>
            <a:ext cx="3783072" cy="18358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BF1A2D-7736-4C47-98D3-075BCA5483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29165" y="2844065"/>
            <a:ext cx="7808294" cy="4493184"/>
          </a:xfrm>
          <a:prstGeom prst="rect">
            <a:avLst/>
          </a:prstGeom>
        </p:spPr>
      </p:pic>
      <p:pic>
        <p:nvPicPr>
          <p:cNvPr id="9" name="Image">
            <a:extLst>
              <a:ext uri="{FF2B5EF4-FFF2-40B4-BE49-F238E27FC236}">
                <a16:creationId xmlns:a16="http://schemas.microsoft.com/office/drawing/2014/main" id="{A05DE348-ED9F-CC47-A17B-534EB71564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9322" y="325438"/>
            <a:ext cx="652809" cy="43684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1E2D07-B2B7-434F-A6FC-ECE1D4BBD782}"/>
              </a:ext>
            </a:extLst>
          </p:cNvPr>
          <p:cNvSpPr/>
          <p:nvPr userDrawn="1"/>
        </p:nvSpPr>
        <p:spPr>
          <a:xfrm>
            <a:off x="11419925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52015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73301297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271339169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74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30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05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1401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58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66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43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>
            <a:extLst>
              <a:ext uri="{FF2B5EF4-FFF2-40B4-BE49-F238E27FC236}">
                <a16:creationId xmlns:a16="http://schemas.microsoft.com/office/drawing/2014/main" id="{3FA5E2FE-F552-8E44-8CAA-11AF2ECB65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29321" y="325438"/>
            <a:ext cx="654929" cy="43826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E0A4BD-6E70-7348-AA5D-2B102D728129}"/>
              </a:ext>
            </a:extLst>
          </p:cNvPr>
          <p:cNvCxnSpPr/>
          <p:nvPr userDrawn="1"/>
        </p:nvCxnSpPr>
        <p:spPr>
          <a:xfrm flipV="1">
            <a:off x="11539538" y="0"/>
            <a:ext cx="0" cy="685800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C211B0-1939-C14E-871D-470AA6FB6D00}"/>
              </a:ext>
            </a:extLst>
          </p:cNvPr>
          <p:cNvCxnSpPr/>
          <p:nvPr userDrawn="1"/>
        </p:nvCxnSpPr>
        <p:spPr>
          <a:xfrm flipV="1">
            <a:off x="1307285" y="0"/>
            <a:ext cx="0" cy="685800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8E5425ED-BA0E-BA45-B359-8F0B1EAF4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9100" y="1493540"/>
            <a:ext cx="9568671" cy="1421928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  <a:br>
              <a:rPr lang="en-US" dirty="0"/>
            </a:br>
            <a:r>
              <a:rPr lang="en-US" dirty="0"/>
              <a:t>Presentation Title Here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C7FC915-1962-DA49-9050-5A5223A48E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9079" y="3252724"/>
            <a:ext cx="956867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1EA0B09-CDD3-0E41-BC40-747E5884DF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30322" y="4686301"/>
            <a:ext cx="4628425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F85459DA-31C7-824B-9301-287ACA2CDA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0322" y="5050528"/>
            <a:ext cx="4628425" cy="31393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Title/Occupation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8A27863-A97F-7D4A-A6F5-AC0DFD141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75" y="4686301"/>
            <a:ext cx="4619670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099DDB18-B4D0-684E-A8EC-C326C4EF29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75" y="5050528"/>
            <a:ext cx="4619670" cy="31393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Title/Occupation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30D7EC-0A0E-2F46-9A34-0700B56C70E0}"/>
              </a:ext>
            </a:extLst>
          </p:cNvPr>
          <p:cNvSpPr/>
          <p:nvPr userDrawn="1"/>
        </p:nvSpPr>
        <p:spPr>
          <a:xfrm>
            <a:off x="436825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14193572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7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80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15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2997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04095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98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698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632451" y="1143001"/>
            <a:ext cx="5892800" cy="11017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309799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397616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9772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F31E2F-0054-D243-8CFC-5F006801A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61"/>
          <a:stretch/>
        </p:blipFill>
        <p:spPr>
          <a:xfrm>
            <a:off x="1295402" y="0"/>
            <a:ext cx="2616208" cy="6858000"/>
          </a:xfrm>
          <a:prstGeom prst="rect">
            <a:avLst/>
          </a:prstGeom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11366D77-CFDE-734F-8486-1371DD10EE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9322" y="325438"/>
            <a:ext cx="652809" cy="43684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1">
            <a:extLst>
              <a:ext uri="{FF2B5EF4-FFF2-40B4-BE49-F238E27FC236}">
                <a16:creationId xmlns:a16="http://schemas.microsoft.com/office/drawing/2014/main" id="{73BB5EDF-441D-2B4A-8A2C-B80727091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8656" y="1493540"/>
            <a:ext cx="7626339" cy="14219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  <a:br>
              <a:rPr lang="en-US" dirty="0"/>
            </a:br>
            <a:r>
              <a:rPr lang="en-US" dirty="0"/>
              <a:t>Presentation Title Here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147D771D-D6BE-4041-B115-21739AE1F9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8635" y="3252724"/>
            <a:ext cx="7626339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DB9A32F9-8135-B240-A024-6C3C443B58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38635" y="4686301"/>
            <a:ext cx="3649656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B4B2A201-48F5-9C4B-8A36-DAB3EE61EC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8635" y="5050528"/>
            <a:ext cx="3649656" cy="31393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Title/Occupation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97BE16F-70AB-364A-A602-D251A5B9B6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15316" y="4686301"/>
            <a:ext cx="3649658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4EC2EC6F-01E7-A740-9F9D-98A57AAC6F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15316" y="5050528"/>
            <a:ext cx="3649658" cy="31393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Title/Occupation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439D62-155D-5E4D-BF5F-32BC3F39D1A7}"/>
              </a:ext>
            </a:extLst>
          </p:cNvPr>
          <p:cNvSpPr/>
          <p:nvPr userDrawn="1"/>
        </p:nvSpPr>
        <p:spPr>
          <a:xfrm>
            <a:off x="436825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82238739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1600" y="6019800"/>
            <a:ext cx="11988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7859089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93595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0800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0800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695700"/>
            <a:ext cx="50800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69567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371600"/>
            <a:ext cx="508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08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810000"/>
            <a:ext cx="508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716556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40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66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07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09535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12192000" cy="4027053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4328161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4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0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278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pic>
        <p:nvPicPr>
          <p:cNvPr id="14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8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29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29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781203" y="6400800"/>
            <a:ext cx="1825580" cy="243840"/>
          </a:xfrm>
        </p:spPr>
        <p:txBody>
          <a:bodyPr vert="horz" lIns="0" tIns="45720" rIns="0" bIns="45720" rtlCol="0" anchor="ctr"/>
          <a:lstStyle>
            <a:lvl1pPr marL="0" marR="0" indent="0" algn="r" defTabSz="60953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29" algn="l"/>
              </a:tabLst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marR="0" lvl="0" indent="0" algn="r" defTabSz="60953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29" algn="l"/>
              </a:tabLst>
              <a:defRPr/>
            </a:pPr>
            <a:r>
              <a:rPr lang="en-US"/>
              <a:t>ni.com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3373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40068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0015"/>
            <a:ext cx="10972800" cy="444214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010280"/>
            <a:ext cx="10972800" cy="365760"/>
          </a:xfrm>
        </p:spPr>
        <p:txBody>
          <a:bodyPr anchor="ctr"/>
          <a:lstStyle>
            <a:lvl1pPr marL="0" marR="0" indent="0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2"/>
            <a:ext cx="1893147" cy="3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64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>
                <a:solidFill>
                  <a:schemeClr val="bg1"/>
                </a:solidFill>
              </a:rPr>
              <a:t>ni.com</a:t>
            </a:r>
          </a:p>
        </p:txBody>
      </p:sp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FB63119D-1871-9144-BFEE-A5168CA4F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16" t="3766" r="-2127" b="-2711"/>
          <a:stretch/>
        </p:blipFill>
        <p:spPr>
          <a:xfrm>
            <a:off x="1087718" y="1128051"/>
            <a:ext cx="10016565" cy="49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27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72AADA52-4ECD-294B-B418-727569A4502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-11"/>
            <a:ext cx="12192000" cy="6858011"/>
          </a:xfrm>
          <a:custGeom>
            <a:avLst/>
            <a:gdLst>
              <a:gd name="connsiteX0" fmla="*/ 563750 w 12192000"/>
              <a:gd name="connsiteY0" fmla="*/ 6503751 h 6858011"/>
              <a:gd name="connsiteX1" fmla="*/ 563750 w 12192000"/>
              <a:gd name="connsiteY1" fmla="*/ 6518959 h 6858011"/>
              <a:gd name="connsiteX2" fmla="*/ 578547 w 12192000"/>
              <a:gd name="connsiteY2" fmla="*/ 6518959 h 6858011"/>
              <a:gd name="connsiteX3" fmla="*/ 578547 w 12192000"/>
              <a:gd name="connsiteY3" fmla="*/ 6503751 h 6858011"/>
              <a:gd name="connsiteX4" fmla="*/ 698264 w 12192000"/>
              <a:gd name="connsiteY4" fmla="*/ 6448451 h 6858011"/>
              <a:gd name="connsiteX5" fmla="*/ 714406 w 12192000"/>
              <a:gd name="connsiteY5" fmla="*/ 6455363 h 6858011"/>
              <a:gd name="connsiteX6" fmla="*/ 721131 w 12192000"/>
              <a:gd name="connsiteY6" fmla="*/ 6477483 h 6858011"/>
              <a:gd name="connsiteX7" fmla="*/ 714406 w 12192000"/>
              <a:gd name="connsiteY7" fmla="*/ 6500986 h 6858011"/>
              <a:gd name="connsiteX8" fmla="*/ 698264 w 12192000"/>
              <a:gd name="connsiteY8" fmla="*/ 6507898 h 6858011"/>
              <a:gd name="connsiteX9" fmla="*/ 682122 w 12192000"/>
              <a:gd name="connsiteY9" fmla="*/ 6500986 h 6858011"/>
              <a:gd name="connsiteX10" fmla="*/ 675396 w 12192000"/>
              <a:gd name="connsiteY10" fmla="*/ 6478866 h 6858011"/>
              <a:gd name="connsiteX11" fmla="*/ 682122 w 12192000"/>
              <a:gd name="connsiteY11" fmla="*/ 6455363 h 6858011"/>
              <a:gd name="connsiteX12" fmla="*/ 698264 w 12192000"/>
              <a:gd name="connsiteY12" fmla="*/ 6448451 h 6858011"/>
              <a:gd name="connsiteX13" fmla="*/ 530121 w 12192000"/>
              <a:gd name="connsiteY13" fmla="*/ 6440155 h 6858011"/>
              <a:gd name="connsiteX14" fmla="*/ 530121 w 12192000"/>
              <a:gd name="connsiteY14" fmla="*/ 6518958 h 6858011"/>
              <a:gd name="connsiteX15" fmla="*/ 543572 w 12192000"/>
              <a:gd name="connsiteY15" fmla="*/ 6518958 h 6858011"/>
              <a:gd name="connsiteX16" fmla="*/ 543572 w 12192000"/>
              <a:gd name="connsiteY16" fmla="*/ 6440155 h 6858011"/>
              <a:gd name="connsiteX17" fmla="*/ 698264 w 12192000"/>
              <a:gd name="connsiteY17" fmla="*/ 6438773 h 6858011"/>
              <a:gd name="connsiteX18" fmla="*/ 674051 w 12192000"/>
              <a:gd name="connsiteY18" fmla="*/ 6447068 h 6858011"/>
              <a:gd name="connsiteX19" fmla="*/ 661945 w 12192000"/>
              <a:gd name="connsiteY19" fmla="*/ 6478866 h 6858011"/>
              <a:gd name="connsiteX20" fmla="*/ 672706 w 12192000"/>
              <a:gd name="connsiteY20" fmla="*/ 6507898 h 6858011"/>
              <a:gd name="connsiteX21" fmla="*/ 698264 w 12192000"/>
              <a:gd name="connsiteY21" fmla="*/ 6518958 h 6858011"/>
              <a:gd name="connsiteX22" fmla="*/ 717096 w 12192000"/>
              <a:gd name="connsiteY22" fmla="*/ 6514811 h 6858011"/>
              <a:gd name="connsiteX23" fmla="*/ 730547 w 12192000"/>
              <a:gd name="connsiteY23" fmla="*/ 6500986 h 6858011"/>
              <a:gd name="connsiteX24" fmla="*/ 734583 w 12192000"/>
              <a:gd name="connsiteY24" fmla="*/ 6477483 h 6858011"/>
              <a:gd name="connsiteX25" fmla="*/ 723822 w 12192000"/>
              <a:gd name="connsiteY25" fmla="*/ 6449833 h 6858011"/>
              <a:gd name="connsiteX26" fmla="*/ 698264 w 12192000"/>
              <a:gd name="connsiteY26" fmla="*/ 6438773 h 6858011"/>
              <a:gd name="connsiteX27" fmla="*/ 628317 w 12192000"/>
              <a:gd name="connsiteY27" fmla="*/ 6438773 h 6858011"/>
              <a:gd name="connsiteX28" fmla="*/ 609485 w 12192000"/>
              <a:gd name="connsiteY28" fmla="*/ 6442921 h 6858011"/>
              <a:gd name="connsiteX29" fmla="*/ 597378 w 12192000"/>
              <a:gd name="connsiteY29" fmla="*/ 6456746 h 6858011"/>
              <a:gd name="connsiteX30" fmla="*/ 593343 w 12192000"/>
              <a:gd name="connsiteY30" fmla="*/ 6478866 h 6858011"/>
              <a:gd name="connsiteX31" fmla="*/ 602759 w 12192000"/>
              <a:gd name="connsiteY31" fmla="*/ 6509281 h 6858011"/>
              <a:gd name="connsiteX32" fmla="*/ 628317 w 12192000"/>
              <a:gd name="connsiteY32" fmla="*/ 6520341 h 6858011"/>
              <a:gd name="connsiteX33" fmla="*/ 649839 w 12192000"/>
              <a:gd name="connsiteY33" fmla="*/ 6512046 h 6858011"/>
              <a:gd name="connsiteX34" fmla="*/ 660600 w 12192000"/>
              <a:gd name="connsiteY34" fmla="*/ 6491308 h 6858011"/>
              <a:gd name="connsiteX35" fmla="*/ 647149 w 12192000"/>
              <a:gd name="connsiteY35" fmla="*/ 6489926 h 6858011"/>
              <a:gd name="connsiteX36" fmla="*/ 641768 w 12192000"/>
              <a:gd name="connsiteY36" fmla="*/ 6505133 h 6858011"/>
              <a:gd name="connsiteX37" fmla="*/ 628317 w 12192000"/>
              <a:gd name="connsiteY37" fmla="*/ 6509281 h 6858011"/>
              <a:gd name="connsiteX38" fmla="*/ 612175 w 12192000"/>
              <a:gd name="connsiteY38" fmla="*/ 6502368 h 6858011"/>
              <a:gd name="connsiteX39" fmla="*/ 606794 w 12192000"/>
              <a:gd name="connsiteY39" fmla="*/ 6478866 h 6858011"/>
              <a:gd name="connsiteX40" fmla="*/ 613520 w 12192000"/>
              <a:gd name="connsiteY40" fmla="*/ 6455363 h 6858011"/>
              <a:gd name="connsiteX41" fmla="*/ 629662 w 12192000"/>
              <a:gd name="connsiteY41" fmla="*/ 6448451 h 6858011"/>
              <a:gd name="connsiteX42" fmla="*/ 640423 w 12192000"/>
              <a:gd name="connsiteY42" fmla="*/ 6452598 h 6858011"/>
              <a:gd name="connsiteX43" fmla="*/ 647149 w 12192000"/>
              <a:gd name="connsiteY43" fmla="*/ 6465041 h 6858011"/>
              <a:gd name="connsiteX44" fmla="*/ 659255 w 12192000"/>
              <a:gd name="connsiteY44" fmla="*/ 6463658 h 6858011"/>
              <a:gd name="connsiteX45" fmla="*/ 648494 w 12192000"/>
              <a:gd name="connsiteY45" fmla="*/ 6445686 h 6858011"/>
              <a:gd name="connsiteX46" fmla="*/ 628317 w 12192000"/>
              <a:gd name="connsiteY46" fmla="*/ 6438773 h 6858011"/>
              <a:gd name="connsiteX47" fmla="*/ 780318 w 12192000"/>
              <a:gd name="connsiteY47" fmla="*/ 6437390 h 6858011"/>
              <a:gd name="connsiteX48" fmla="*/ 766866 w 12192000"/>
              <a:gd name="connsiteY48" fmla="*/ 6441538 h 6858011"/>
              <a:gd name="connsiteX49" fmla="*/ 757450 w 12192000"/>
              <a:gd name="connsiteY49" fmla="*/ 6451215 h 6858011"/>
              <a:gd name="connsiteX50" fmla="*/ 757450 w 12192000"/>
              <a:gd name="connsiteY50" fmla="*/ 6440155 h 6858011"/>
              <a:gd name="connsiteX51" fmla="*/ 745344 w 12192000"/>
              <a:gd name="connsiteY51" fmla="*/ 6440155 h 6858011"/>
              <a:gd name="connsiteX52" fmla="*/ 745344 w 12192000"/>
              <a:gd name="connsiteY52" fmla="*/ 6518958 h 6858011"/>
              <a:gd name="connsiteX53" fmla="*/ 757450 w 12192000"/>
              <a:gd name="connsiteY53" fmla="*/ 6518958 h 6858011"/>
              <a:gd name="connsiteX54" fmla="*/ 757450 w 12192000"/>
              <a:gd name="connsiteY54" fmla="*/ 6477483 h 6858011"/>
              <a:gd name="connsiteX55" fmla="*/ 760141 w 12192000"/>
              <a:gd name="connsiteY55" fmla="*/ 6460893 h 6858011"/>
              <a:gd name="connsiteX56" fmla="*/ 766866 w 12192000"/>
              <a:gd name="connsiteY56" fmla="*/ 6452598 h 6858011"/>
              <a:gd name="connsiteX57" fmla="*/ 777627 w 12192000"/>
              <a:gd name="connsiteY57" fmla="*/ 6449833 h 6858011"/>
              <a:gd name="connsiteX58" fmla="*/ 788389 w 12192000"/>
              <a:gd name="connsiteY58" fmla="*/ 6453980 h 6858011"/>
              <a:gd name="connsiteX59" fmla="*/ 791079 w 12192000"/>
              <a:gd name="connsiteY59" fmla="*/ 6467805 h 6858011"/>
              <a:gd name="connsiteX60" fmla="*/ 791079 w 12192000"/>
              <a:gd name="connsiteY60" fmla="*/ 6518958 h 6858011"/>
              <a:gd name="connsiteX61" fmla="*/ 804530 w 12192000"/>
              <a:gd name="connsiteY61" fmla="*/ 6518958 h 6858011"/>
              <a:gd name="connsiteX62" fmla="*/ 804530 w 12192000"/>
              <a:gd name="connsiteY62" fmla="*/ 6473335 h 6858011"/>
              <a:gd name="connsiteX63" fmla="*/ 809911 w 12192000"/>
              <a:gd name="connsiteY63" fmla="*/ 6455363 h 6858011"/>
              <a:gd name="connsiteX64" fmla="*/ 823362 w 12192000"/>
              <a:gd name="connsiteY64" fmla="*/ 6449833 h 6858011"/>
              <a:gd name="connsiteX65" fmla="*/ 831433 w 12192000"/>
              <a:gd name="connsiteY65" fmla="*/ 6452598 h 6858011"/>
              <a:gd name="connsiteX66" fmla="*/ 835469 w 12192000"/>
              <a:gd name="connsiteY66" fmla="*/ 6458128 h 6858011"/>
              <a:gd name="connsiteX67" fmla="*/ 836814 w 12192000"/>
              <a:gd name="connsiteY67" fmla="*/ 6469188 h 6858011"/>
              <a:gd name="connsiteX68" fmla="*/ 836814 w 12192000"/>
              <a:gd name="connsiteY68" fmla="*/ 6517575 h 6858011"/>
              <a:gd name="connsiteX69" fmla="*/ 850265 w 12192000"/>
              <a:gd name="connsiteY69" fmla="*/ 6517575 h 6858011"/>
              <a:gd name="connsiteX70" fmla="*/ 850265 w 12192000"/>
              <a:gd name="connsiteY70" fmla="*/ 6463658 h 6858011"/>
              <a:gd name="connsiteX71" fmla="*/ 843539 w 12192000"/>
              <a:gd name="connsiteY71" fmla="*/ 6444303 h 6858011"/>
              <a:gd name="connsiteX72" fmla="*/ 826053 w 12192000"/>
              <a:gd name="connsiteY72" fmla="*/ 6437390 h 6858011"/>
              <a:gd name="connsiteX73" fmla="*/ 801840 w 12192000"/>
              <a:gd name="connsiteY73" fmla="*/ 6451215 h 6858011"/>
              <a:gd name="connsiteX74" fmla="*/ 793769 w 12192000"/>
              <a:gd name="connsiteY74" fmla="*/ 6441538 h 6858011"/>
              <a:gd name="connsiteX75" fmla="*/ 780318 w 12192000"/>
              <a:gd name="connsiteY75" fmla="*/ 6437390 h 6858011"/>
              <a:gd name="connsiteX76" fmla="*/ 488422 w 12192000"/>
              <a:gd name="connsiteY76" fmla="*/ 6437390 h 6858011"/>
              <a:gd name="connsiteX77" fmla="*/ 464209 w 12192000"/>
              <a:gd name="connsiteY77" fmla="*/ 6451215 h 6858011"/>
              <a:gd name="connsiteX78" fmla="*/ 464209 w 12192000"/>
              <a:gd name="connsiteY78" fmla="*/ 6440155 h 6858011"/>
              <a:gd name="connsiteX79" fmla="*/ 452103 w 12192000"/>
              <a:gd name="connsiteY79" fmla="*/ 6440155 h 6858011"/>
              <a:gd name="connsiteX80" fmla="*/ 452103 w 12192000"/>
              <a:gd name="connsiteY80" fmla="*/ 6517575 h 6858011"/>
              <a:gd name="connsiteX81" fmla="*/ 464209 w 12192000"/>
              <a:gd name="connsiteY81" fmla="*/ 6517575 h 6858011"/>
              <a:gd name="connsiteX82" fmla="*/ 464209 w 12192000"/>
              <a:gd name="connsiteY82" fmla="*/ 6474718 h 6858011"/>
              <a:gd name="connsiteX83" fmla="*/ 470935 w 12192000"/>
              <a:gd name="connsiteY83" fmla="*/ 6455363 h 6858011"/>
              <a:gd name="connsiteX84" fmla="*/ 484386 w 12192000"/>
              <a:gd name="connsiteY84" fmla="*/ 6449833 h 6858011"/>
              <a:gd name="connsiteX85" fmla="*/ 493802 w 12192000"/>
              <a:gd name="connsiteY85" fmla="*/ 6451215 h 6858011"/>
              <a:gd name="connsiteX86" fmla="*/ 499183 w 12192000"/>
              <a:gd name="connsiteY86" fmla="*/ 6458128 h 6858011"/>
              <a:gd name="connsiteX87" fmla="*/ 500528 w 12192000"/>
              <a:gd name="connsiteY87" fmla="*/ 6470570 h 6858011"/>
              <a:gd name="connsiteX88" fmla="*/ 500528 w 12192000"/>
              <a:gd name="connsiteY88" fmla="*/ 6517575 h 6858011"/>
              <a:gd name="connsiteX89" fmla="*/ 513980 w 12192000"/>
              <a:gd name="connsiteY89" fmla="*/ 6517575 h 6858011"/>
              <a:gd name="connsiteX90" fmla="*/ 513980 w 12192000"/>
              <a:gd name="connsiteY90" fmla="*/ 6469188 h 6858011"/>
              <a:gd name="connsiteX91" fmla="*/ 512634 w 12192000"/>
              <a:gd name="connsiteY91" fmla="*/ 6456745 h 6858011"/>
              <a:gd name="connsiteX92" fmla="*/ 508599 w 12192000"/>
              <a:gd name="connsiteY92" fmla="*/ 6447068 h 6858011"/>
              <a:gd name="connsiteX93" fmla="*/ 500528 w 12192000"/>
              <a:gd name="connsiteY93" fmla="*/ 6440155 h 6858011"/>
              <a:gd name="connsiteX94" fmla="*/ 488422 w 12192000"/>
              <a:gd name="connsiteY94" fmla="*/ 6437390 h 6858011"/>
              <a:gd name="connsiteX95" fmla="*/ 530121 w 12192000"/>
              <a:gd name="connsiteY95" fmla="*/ 6409740 h 6858011"/>
              <a:gd name="connsiteX96" fmla="*/ 530121 w 12192000"/>
              <a:gd name="connsiteY96" fmla="*/ 6424948 h 6858011"/>
              <a:gd name="connsiteX97" fmla="*/ 543572 w 12192000"/>
              <a:gd name="connsiteY97" fmla="*/ 6424948 h 6858011"/>
              <a:gd name="connsiteX98" fmla="*/ 543572 w 12192000"/>
              <a:gd name="connsiteY98" fmla="*/ 6409740 h 6858011"/>
              <a:gd name="connsiteX99" fmla="*/ 1302340 w 12192000"/>
              <a:gd name="connsiteY99" fmla="*/ 0 h 6858011"/>
              <a:gd name="connsiteX100" fmla="*/ 12192000 w 12192000"/>
              <a:gd name="connsiteY100" fmla="*/ 0 h 6858011"/>
              <a:gd name="connsiteX101" fmla="*/ 12192000 w 12192000"/>
              <a:gd name="connsiteY101" fmla="*/ 6858011 h 6858011"/>
              <a:gd name="connsiteX102" fmla="*/ 0 w 12192000"/>
              <a:gd name="connsiteY102" fmla="*/ 6858011 h 6858011"/>
              <a:gd name="connsiteX103" fmla="*/ 0 w 12192000"/>
              <a:gd name="connsiteY103" fmla="*/ 1105973 h 6858011"/>
              <a:gd name="connsiteX104" fmla="*/ 1302340 w 12192000"/>
              <a:gd name="connsiteY104" fmla="*/ 1105973 h 685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2192000" h="6858011">
                <a:moveTo>
                  <a:pt x="563750" y="6503751"/>
                </a:moveTo>
                <a:lnTo>
                  <a:pt x="563750" y="6518959"/>
                </a:lnTo>
                <a:lnTo>
                  <a:pt x="578547" y="6518959"/>
                </a:lnTo>
                <a:lnTo>
                  <a:pt x="578547" y="6503751"/>
                </a:lnTo>
                <a:close/>
                <a:moveTo>
                  <a:pt x="698264" y="6448451"/>
                </a:moveTo>
                <a:cubicBezTo>
                  <a:pt x="704990" y="6448451"/>
                  <a:pt x="710370" y="6449833"/>
                  <a:pt x="714406" y="6455363"/>
                </a:cubicBezTo>
                <a:cubicBezTo>
                  <a:pt x="718441" y="6460893"/>
                  <a:pt x="721131" y="6467806"/>
                  <a:pt x="721131" y="6477483"/>
                </a:cubicBezTo>
                <a:cubicBezTo>
                  <a:pt x="721131" y="6488543"/>
                  <a:pt x="718441" y="6495456"/>
                  <a:pt x="714406" y="6500986"/>
                </a:cubicBezTo>
                <a:cubicBezTo>
                  <a:pt x="710370" y="6505133"/>
                  <a:pt x="704990" y="6507898"/>
                  <a:pt x="698264" y="6507898"/>
                </a:cubicBezTo>
                <a:cubicBezTo>
                  <a:pt x="691538" y="6507898"/>
                  <a:pt x="686158" y="6505133"/>
                  <a:pt x="682122" y="6500986"/>
                </a:cubicBezTo>
                <a:cubicBezTo>
                  <a:pt x="678087" y="6496838"/>
                  <a:pt x="675396" y="6488543"/>
                  <a:pt x="675396" y="6478866"/>
                </a:cubicBezTo>
                <a:cubicBezTo>
                  <a:pt x="675396" y="6469188"/>
                  <a:pt x="678087" y="6460893"/>
                  <a:pt x="682122" y="6455363"/>
                </a:cubicBezTo>
                <a:cubicBezTo>
                  <a:pt x="686158" y="6451216"/>
                  <a:pt x="691538" y="6448451"/>
                  <a:pt x="698264" y="6448451"/>
                </a:cubicBezTo>
                <a:close/>
                <a:moveTo>
                  <a:pt x="530121" y="6440155"/>
                </a:moveTo>
                <a:lnTo>
                  <a:pt x="530121" y="6518958"/>
                </a:lnTo>
                <a:lnTo>
                  <a:pt x="543572" y="6518958"/>
                </a:lnTo>
                <a:lnTo>
                  <a:pt x="543572" y="6440155"/>
                </a:lnTo>
                <a:close/>
                <a:moveTo>
                  <a:pt x="698264" y="6438773"/>
                </a:moveTo>
                <a:cubicBezTo>
                  <a:pt x="688848" y="6438773"/>
                  <a:pt x="680777" y="6441538"/>
                  <a:pt x="674051" y="6447068"/>
                </a:cubicBezTo>
                <a:cubicBezTo>
                  <a:pt x="665980" y="6453981"/>
                  <a:pt x="661945" y="6463658"/>
                  <a:pt x="661945" y="6478866"/>
                </a:cubicBezTo>
                <a:cubicBezTo>
                  <a:pt x="661945" y="6492691"/>
                  <a:pt x="665980" y="6500986"/>
                  <a:pt x="672706" y="6507898"/>
                </a:cubicBezTo>
                <a:cubicBezTo>
                  <a:pt x="679432" y="6514811"/>
                  <a:pt x="687503" y="6518958"/>
                  <a:pt x="698264" y="6518958"/>
                </a:cubicBezTo>
                <a:cubicBezTo>
                  <a:pt x="704990" y="6518958"/>
                  <a:pt x="710370" y="6518958"/>
                  <a:pt x="717096" y="6514811"/>
                </a:cubicBezTo>
                <a:cubicBezTo>
                  <a:pt x="723822" y="6510663"/>
                  <a:pt x="727857" y="6506516"/>
                  <a:pt x="730547" y="6500986"/>
                </a:cubicBezTo>
                <a:cubicBezTo>
                  <a:pt x="733238" y="6495456"/>
                  <a:pt x="734583" y="6487161"/>
                  <a:pt x="734583" y="6477483"/>
                </a:cubicBezTo>
                <a:cubicBezTo>
                  <a:pt x="734583" y="6465041"/>
                  <a:pt x="730547" y="6455363"/>
                  <a:pt x="723822" y="6449833"/>
                </a:cubicBezTo>
                <a:cubicBezTo>
                  <a:pt x="717096" y="6442921"/>
                  <a:pt x="709025" y="6438773"/>
                  <a:pt x="698264" y="6438773"/>
                </a:cubicBezTo>
                <a:close/>
                <a:moveTo>
                  <a:pt x="628317" y="6438773"/>
                </a:moveTo>
                <a:cubicBezTo>
                  <a:pt x="621591" y="6438773"/>
                  <a:pt x="614865" y="6440156"/>
                  <a:pt x="609485" y="6442921"/>
                </a:cubicBezTo>
                <a:cubicBezTo>
                  <a:pt x="604104" y="6445686"/>
                  <a:pt x="600069" y="6449833"/>
                  <a:pt x="597378" y="6456746"/>
                </a:cubicBezTo>
                <a:cubicBezTo>
                  <a:pt x="594688" y="6462276"/>
                  <a:pt x="593343" y="6470571"/>
                  <a:pt x="593343" y="6478866"/>
                </a:cubicBezTo>
                <a:cubicBezTo>
                  <a:pt x="593343" y="6492691"/>
                  <a:pt x="596033" y="6502368"/>
                  <a:pt x="602759" y="6509281"/>
                </a:cubicBezTo>
                <a:cubicBezTo>
                  <a:pt x="609485" y="6516193"/>
                  <a:pt x="617556" y="6520341"/>
                  <a:pt x="628317" y="6520341"/>
                </a:cubicBezTo>
                <a:cubicBezTo>
                  <a:pt x="636388" y="6520341"/>
                  <a:pt x="644458" y="6517576"/>
                  <a:pt x="649839" y="6512046"/>
                </a:cubicBezTo>
                <a:cubicBezTo>
                  <a:pt x="655220" y="6507898"/>
                  <a:pt x="659255" y="6500986"/>
                  <a:pt x="660600" y="6491308"/>
                </a:cubicBezTo>
                <a:lnTo>
                  <a:pt x="647149" y="6489926"/>
                </a:lnTo>
                <a:cubicBezTo>
                  <a:pt x="645804" y="6496838"/>
                  <a:pt x="645804" y="6502368"/>
                  <a:pt x="641768" y="6505133"/>
                </a:cubicBezTo>
                <a:cubicBezTo>
                  <a:pt x="637733" y="6507898"/>
                  <a:pt x="633697" y="6509281"/>
                  <a:pt x="628317" y="6509281"/>
                </a:cubicBezTo>
                <a:cubicBezTo>
                  <a:pt x="621591" y="6509281"/>
                  <a:pt x="616210" y="6506516"/>
                  <a:pt x="612175" y="6502368"/>
                </a:cubicBezTo>
                <a:cubicBezTo>
                  <a:pt x="608140" y="6496838"/>
                  <a:pt x="606794" y="6489926"/>
                  <a:pt x="606794" y="6478866"/>
                </a:cubicBezTo>
                <a:cubicBezTo>
                  <a:pt x="606794" y="6469188"/>
                  <a:pt x="609485" y="6459511"/>
                  <a:pt x="613520" y="6455363"/>
                </a:cubicBezTo>
                <a:cubicBezTo>
                  <a:pt x="617556" y="6451216"/>
                  <a:pt x="622936" y="6448451"/>
                  <a:pt x="629662" y="6448451"/>
                </a:cubicBezTo>
                <a:cubicBezTo>
                  <a:pt x="633697" y="6448451"/>
                  <a:pt x="636388" y="6449833"/>
                  <a:pt x="640423" y="6452598"/>
                </a:cubicBezTo>
                <a:cubicBezTo>
                  <a:pt x="644458" y="6455363"/>
                  <a:pt x="645804" y="6459511"/>
                  <a:pt x="647149" y="6465041"/>
                </a:cubicBezTo>
                <a:lnTo>
                  <a:pt x="659255" y="6463658"/>
                </a:lnTo>
                <a:cubicBezTo>
                  <a:pt x="656565" y="6456746"/>
                  <a:pt x="653874" y="6449833"/>
                  <a:pt x="648494" y="6445686"/>
                </a:cubicBezTo>
                <a:cubicBezTo>
                  <a:pt x="643113" y="6441538"/>
                  <a:pt x="636388" y="6438773"/>
                  <a:pt x="628317" y="6438773"/>
                </a:cubicBezTo>
                <a:close/>
                <a:moveTo>
                  <a:pt x="780318" y="6437390"/>
                </a:moveTo>
                <a:cubicBezTo>
                  <a:pt x="774937" y="6437390"/>
                  <a:pt x="770902" y="6438773"/>
                  <a:pt x="766866" y="6441538"/>
                </a:cubicBezTo>
                <a:cubicBezTo>
                  <a:pt x="762831" y="6444303"/>
                  <a:pt x="760141" y="6447068"/>
                  <a:pt x="757450" y="6451215"/>
                </a:cubicBezTo>
                <a:lnTo>
                  <a:pt x="757450" y="6440155"/>
                </a:lnTo>
                <a:lnTo>
                  <a:pt x="745344" y="6440155"/>
                </a:lnTo>
                <a:lnTo>
                  <a:pt x="745344" y="6518958"/>
                </a:lnTo>
                <a:lnTo>
                  <a:pt x="757450" y="6518958"/>
                </a:lnTo>
                <a:lnTo>
                  <a:pt x="757450" y="6477483"/>
                </a:lnTo>
                <a:cubicBezTo>
                  <a:pt x="757450" y="6470570"/>
                  <a:pt x="758795" y="6463658"/>
                  <a:pt x="760141" y="6460893"/>
                </a:cubicBezTo>
                <a:cubicBezTo>
                  <a:pt x="761486" y="6458128"/>
                  <a:pt x="764176" y="6453980"/>
                  <a:pt x="766866" y="6452598"/>
                </a:cubicBezTo>
                <a:cubicBezTo>
                  <a:pt x="770902" y="6451215"/>
                  <a:pt x="773592" y="6449833"/>
                  <a:pt x="777627" y="6449833"/>
                </a:cubicBezTo>
                <a:cubicBezTo>
                  <a:pt x="783008" y="6449833"/>
                  <a:pt x="787043" y="6451215"/>
                  <a:pt x="788389" y="6453980"/>
                </a:cubicBezTo>
                <a:cubicBezTo>
                  <a:pt x="789734" y="6456745"/>
                  <a:pt x="791079" y="6462275"/>
                  <a:pt x="791079" y="6467805"/>
                </a:cubicBezTo>
                <a:lnTo>
                  <a:pt x="791079" y="6518958"/>
                </a:lnTo>
                <a:lnTo>
                  <a:pt x="804530" y="6518958"/>
                </a:lnTo>
                <a:lnTo>
                  <a:pt x="804530" y="6473335"/>
                </a:lnTo>
                <a:cubicBezTo>
                  <a:pt x="804530" y="6465040"/>
                  <a:pt x="805875" y="6459510"/>
                  <a:pt x="809911" y="6455363"/>
                </a:cubicBezTo>
                <a:cubicBezTo>
                  <a:pt x="813946" y="6451215"/>
                  <a:pt x="817982" y="6449833"/>
                  <a:pt x="823362" y="6449833"/>
                </a:cubicBezTo>
                <a:cubicBezTo>
                  <a:pt x="826053" y="6449833"/>
                  <a:pt x="830088" y="6451215"/>
                  <a:pt x="831433" y="6452598"/>
                </a:cubicBezTo>
                <a:cubicBezTo>
                  <a:pt x="832778" y="6453980"/>
                  <a:pt x="834123" y="6456745"/>
                  <a:pt x="835469" y="6458128"/>
                </a:cubicBezTo>
                <a:cubicBezTo>
                  <a:pt x="836814" y="6459510"/>
                  <a:pt x="836814" y="6463658"/>
                  <a:pt x="836814" y="6469188"/>
                </a:cubicBezTo>
                <a:lnTo>
                  <a:pt x="836814" y="6517575"/>
                </a:lnTo>
                <a:lnTo>
                  <a:pt x="850265" y="6517575"/>
                </a:lnTo>
                <a:lnTo>
                  <a:pt x="850265" y="6463658"/>
                </a:lnTo>
                <a:cubicBezTo>
                  <a:pt x="850265" y="6455363"/>
                  <a:pt x="847575" y="6448450"/>
                  <a:pt x="843539" y="6444303"/>
                </a:cubicBezTo>
                <a:cubicBezTo>
                  <a:pt x="839504" y="6440155"/>
                  <a:pt x="834123" y="6437390"/>
                  <a:pt x="826053" y="6437390"/>
                </a:cubicBezTo>
                <a:cubicBezTo>
                  <a:pt x="815291" y="6437390"/>
                  <a:pt x="808566" y="6441538"/>
                  <a:pt x="801840" y="6451215"/>
                </a:cubicBezTo>
                <a:cubicBezTo>
                  <a:pt x="800495" y="6447068"/>
                  <a:pt x="796459" y="6444303"/>
                  <a:pt x="793769" y="6441538"/>
                </a:cubicBezTo>
                <a:cubicBezTo>
                  <a:pt x="791079" y="6438773"/>
                  <a:pt x="785698" y="6437390"/>
                  <a:pt x="780318" y="6437390"/>
                </a:cubicBezTo>
                <a:close/>
                <a:moveTo>
                  <a:pt x="488422" y="6437390"/>
                </a:moveTo>
                <a:cubicBezTo>
                  <a:pt x="477661" y="6437390"/>
                  <a:pt x="469590" y="6441538"/>
                  <a:pt x="464209" y="6451215"/>
                </a:cubicBezTo>
                <a:lnTo>
                  <a:pt x="464209" y="6440155"/>
                </a:lnTo>
                <a:lnTo>
                  <a:pt x="452103" y="6440155"/>
                </a:lnTo>
                <a:lnTo>
                  <a:pt x="452103" y="6517575"/>
                </a:lnTo>
                <a:lnTo>
                  <a:pt x="464209" y="6517575"/>
                </a:lnTo>
                <a:lnTo>
                  <a:pt x="464209" y="6474718"/>
                </a:lnTo>
                <a:cubicBezTo>
                  <a:pt x="464209" y="6465040"/>
                  <a:pt x="466900" y="6458128"/>
                  <a:pt x="470935" y="6455363"/>
                </a:cubicBezTo>
                <a:cubicBezTo>
                  <a:pt x="474970" y="6451215"/>
                  <a:pt x="479006" y="6449833"/>
                  <a:pt x="484386" y="6449833"/>
                </a:cubicBezTo>
                <a:cubicBezTo>
                  <a:pt x="488422" y="6449833"/>
                  <a:pt x="491112" y="6449833"/>
                  <a:pt x="493802" y="6451215"/>
                </a:cubicBezTo>
                <a:cubicBezTo>
                  <a:pt x="496493" y="6453980"/>
                  <a:pt x="497838" y="6455363"/>
                  <a:pt x="499183" y="6458128"/>
                </a:cubicBezTo>
                <a:cubicBezTo>
                  <a:pt x="500528" y="6460893"/>
                  <a:pt x="500528" y="6465040"/>
                  <a:pt x="500528" y="6470570"/>
                </a:cubicBezTo>
                <a:lnTo>
                  <a:pt x="500528" y="6517575"/>
                </a:lnTo>
                <a:lnTo>
                  <a:pt x="513980" y="6517575"/>
                </a:lnTo>
                <a:lnTo>
                  <a:pt x="513980" y="6469188"/>
                </a:lnTo>
                <a:cubicBezTo>
                  <a:pt x="513980" y="6463658"/>
                  <a:pt x="512634" y="6459510"/>
                  <a:pt x="512634" y="6456745"/>
                </a:cubicBezTo>
                <a:cubicBezTo>
                  <a:pt x="511289" y="6452598"/>
                  <a:pt x="509944" y="6449833"/>
                  <a:pt x="508599" y="6447068"/>
                </a:cubicBezTo>
                <a:cubicBezTo>
                  <a:pt x="507254" y="6444303"/>
                  <a:pt x="504564" y="6441538"/>
                  <a:pt x="500528" y="6440155"/>
                </a:cubicBezTo>
                <a:cubicBezTo>
                  <a:pt x="497838" y="6438773"/>
                  <a:pt x="492457" y="6437390"/>
                  <a:pt x="488422" y="6437390"/>
                </a:cubicBezTo>
                <a:close/>
                <a:moveTo>
                  <a:pt x="530121" y="6409740"/>
                </a:moveTo>
                <a:lnTo>
                  <a:pt x="530121" y="6424948"/>
                </a:lnTo>
                <a:lnTo>
                  <a:pt x="543572" y="6424948"/>
                </a:lnTo>
                <a:lnTo>
                  <a:pt x="543572" y="6409740"/>
                </a:lnTo>
                <a:close/>
                <a:moveTo>
                  <a:pt x="1302340" y="0"/>
                </a:moveTo>
                <a:lnTo>
                  <a:pt x="12192000" y="0"/>
                </a:lnTo>
                <a:lnTo>
                  <a:pt x="12192000" y="6858011"/>
                </a:lnTo>
                <a:lnTo>
                  <a:pt x="0" y="6858011"/>
                </a:lnTo>
                <a:lnTo>
                  <a:pt x="0" y="1105973"/>
                </a:lnTo>
                <a:lnTo>
                  <a:pt x="1302340" y="11059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ED220F-E534-2D40-B8B1-55032463DB0E}"/>
              </a:ext>
            </a:extLst>
          </p:cNvPr>
          <p:cNvGrpSpPr/>
          <p:nvPr userDrawn="1"/>
        </p:nvGrpSpPr>
        <p:grpSpPr>
          <a:xfrm>
            <a:off x="0" y="0"/>
            <a:ext cx="1302341" cy="1107184"/>
            <a:chOff x="0" y="0"/>
            <a:chExt cx="976756" cy="8303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07C5F0-D584-1C41-9F11-5A1F911A47D5}"/>
                </a:ext>
              </a:extLst>
            </p:cNvPr>
            <p:cNvSpPr/>
            <p:nvPr/>
          </p:nvSpPr>
          <p:spPr>
            <a:xfrm>
              <a:off x="0" y="0"/>
              <a:ext cx="976756" cy="830388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7" name="Image">
              <a:extLst>
                <a:ext uri="{FF2B5EF4-FFF2-40B4-BE49-F238E27FC236}">
                  <a16:creationId xmlns:a16="http://schemas.microsoft.com/office/drawing/2014/main" id="{DDD89547-95BA-3D42-87A0-CC9011073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46990" y="250462"/>
              <a:ext cx="489607" cy="327632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34459838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3024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enter heading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CDE759-844F-0745-ACBA-0448E83ABF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693" y="1110019"/>
            <a:ext cx="6259619" cy="3675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21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no animation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CDE759-844F-0745-ACBA-0448E83ABF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693" y="1110019"/>
            <a:ext cx="6259619" cy="3675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35034"/>
      </p:ext>
    </p:extLst>
  </p:cSld>
  <p:clrMapOvr>
    <a:masterClrMapping/>
  </p:clrMapOvr>
  <p:transition spd="slow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enter heading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9550"/>
      </p:ext>
    </p:extLst>
  </p:cSld>
  <p:clrMapOvr>
    <a:masterClrMapping/>
  </p:clrMapOvr>
  <p:transition spd="slow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vert="horz" lIns="0" tIns="173736" rIns="0" bIns="17416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2433442498"/>
      </p:ext>
    </p:extLst>
  </p:cSld>
  <p:clrMapOvr>
    <a:masterClrMapping/>
  </p:clrMapOvr>
  <p:transition spd="slow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59645"/>
            <a:ext cx="12192000" cy="667364"/>
          </a:xfrm>
          <a:prstGeom prst="rect">
            <a:avLst/>
          </a:prstGeom>
          <a:noFill/>
        </p:spPr>
        <p:txBody>
          <a:bodyPr vert="horz" lIns="0" tIns="43505" rIns="0" bIns="43505" rtlCol="0" anchor="ctr">
            <a:noAutofit/>
          </a:bodyPr>
          <a:lstStyle>
            <a:lvl1pPr marL="0" indent="0" algn="ctr">
              <a:buFontTx/>
              <a:buNone/>
              <a:defRPr lang="en-US" sz="3467" b="0" i="0" u="none" spc="0" baseline="0" dirty="0" smtClean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627008"/>
            <a:ext cx="12192000" cy="502766"/>
          </a:xfrm>
          <a:prstGeom prst="rect">
            <a:avLst/>
          </a:prstGeom>
          <a:effectLst/>
        </p:spPr>
        <p:txBody>
          <a:bodyPr vert="horz" anchor="t">
            <a:spAutoFit/>
          </a:bodyPr>
          <a:lstStyle>
            <a:lvl1pPr marL="0" indent="0" algn="ctr">
              <a:buNone/>
              <a:defRPr sz="2667" b="0" i="0" spc="0" baseline="0">
                <a:solidFill>
                  <a:schemeClr val="bg1"/>
                </a:solidFill>
                <a:effectLst/>
                <a:latin typeface="+mn-lt"/>
                <a:cs typeface="Univers Com 45 Ligh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88879293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3042093"/>
            <a:ext cx="12192000" cy="539159"/>
          </a:xfrm>
        </p:spPr>
        <p:txBody>
          <a:bodyPr vert="horz" lIns="365760" tIns="174160" rIns="348324" bIns="174160" rtlCol="0" anchor="ctr">
            <a:noAutofit/>
          </a:bodyPr>
          <a:lstStyle>
            <a:lvl1pPr>
              <a:defRPr lang="en-US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1401"/>
            <a:ext cx="12192000" cy="748795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ctr" defTabSz="6095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133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6095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133" dirty="0">
                <a:solidFill>
                  <a:schemeClr val="bg1"/>
                </a:solidFill>
              </a:rPr>
              <a:t>Title</a:t>
            </a:r>
            <a:br>
              <a:rPr lang="en-US" sz="2133" dirty="0">
                <a:solidFill>
                  <a:schemeClr val="bg1"/>
                </a:solidFill>
              </a:rPr>
            </a:br>
            <a:r>
              <a:rPr lang="en-US" sz="2133" dirty="0">
                <a:solidFill>
                  <a:schemeClr val="bg1"/>
                </a:solidFill>
              </a:rPr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906245533"/>
      </p:ext>
    </p:extLst>
  </p:cSld>
  <p:clrMapOvr>
    <a:masterClrMapping/>
  </p:clrMapOvr>
  <p:transition spd="slow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708965" y="2422684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5850744" y="3271240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850744" y="2817274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6E5DA-BF9A-3846-A912-D3D171FBF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7168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C266B10B-D4FD-7C46-80CC-C2BD9184EF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08965" y="2422684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CA0F9310-3712-C947-B1C1-C840DDC7E5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0744" y="3271240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537AF8F-85E4-B74F-A745-A8152C6BAD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50744" y="2817274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90845FE-0EAC-594B-BFB0-3300B62158B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324049" y="390456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EB69FB1-54F7-174B-9E21-05E903AAD7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65828" y="1239012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2DC65D6-D36C-3A4C-9DC1-3DE6026286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828" y="785046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F6BE8D-FEF5-914C-B76A-9CFB8D8070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756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eaker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F23BBED-DDD5-2A47-A2A5-401AD936F0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26677" y="2545285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26127193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Full Image with left stri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6C536B9F-DF52-C741-9FAC-D4D159B5CBF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7900" y="0"/>
            <a:ext cx="112141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2" name="Title 7">
            <a:extLst>
              <a:ext uri="{FF2B5EF4-FFF2-40B4-BE49-F238E27FC236}">
                <a16:creationId xmlns:a16="http://schemas.microsoft.com/office/drawing/2014/main" id="{58C4CE62-63AC-7443-93AA-8EE261BDBA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2864" y="2171700"/>
            <a:ext cx="3868736" cy="1421928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E5040B8-F8CC-C647-93B3-A8597F9354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2864" y="3928546"/>
            <a:ext cx="3868736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A00B54-E6C0-7A4F-B07C-C467D8625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0" name="Image">
            <a:extLst>
              <a:ext uri="{FF2B5EF4-FFF2-40B4-BE49-F238E27FC236}">
                <a16:creationId xmlns:a16="http://schemas.microsoft.com/office/drawing/2014/main" id="{EAF03EE4-87EF-EF4E-AAC5-6B7CCD28DA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1B5E31-10AA-0A4C-A13E-630D15124A59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64957822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eakers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C5A7AC8-E94D-1542-919C-181B3AA1C95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08804" y="1199321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279ED68-0022-D840-9E7C-B124B96CAD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8804" y="745355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C5272AA-9B39-7A41-B585-62AABEB224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26679" y="2545285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432538D-7B9D-FC46-90C7-2341CE30DA8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26679" y="380161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37390143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animBg="1"/>
    </p:bld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eakers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C5A7AC8-E94D-1542-919C-181B3AA1C95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08804" y="1199321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279ED68-0022-D840-9E7C-B124B96CAD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8804" y="745355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AF5D545C-DD7E-1E44-B113-10380516AB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8804" y="5517517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3991AF8-2D1E-8A47-BA30-3B21D0F0FDE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08804" y="5063551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904BE6A2-7AF0-C343-9A73-117211DF9D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30375" y="2548983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3A3FA309-FE2C-AB44-BCC0-02BAE258230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30375" y="383859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9378E6A5-DF72-8842-98F7-2601F1F04F2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330375" y="4706072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41114662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8" grpId="0" animBg="1"/>
    </p:bld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1" y="1417821"/>
            <a:ext cx="6090445" cy="625635"/>
          </a:xfrm>
          <a:prstGeom prst="rect">
            <a:avLst/>
          </a:prstGeom>
          <a:noFill/>
        </p:spPr>
        <p:txBody>
          <a:bodyPr vert="horz" lIns="365760" tIns="174160" rIns="348324" bIns="174160" rtlCol="0" anchor="ctr">
            <a:noAutofit/>
          </a:bodyPr>
          <a:lstStyle>
            <a:lvl1pPr marL="325429" indent="-325429" algn="ctr">
              <a:buNone/>
              <a:defRPr lang="en-US" sz="2667" b="0" i="0" u="none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99715" y="1417821"/>
            <a:ext cx="6096517" cy="625635"/>
          </a:xfrm>
          <a:prstGeom prst="rect">
            <a:avLst/>
          </a:prstGeom>
          <a:noFill/>
        </p:spPr>
        <p:txBody>
          <a:bodyPr vert="horz" lIns="365760" tIns="174160" rIns="348324" bIns="174160" rtlCol="0" anchor="ctr">
            <a:noAutofit/>
          </a:bodyPr>
          <a:lstStyle>
            <a:lvl1pPr marL="325429" indent="-325429" algn="ctr">
              <a:buNone/>
              <a:defRPr lang="en-US" sz="2667" b="0" i="0" u="none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043117"/>
            <a:ext cx="6094677" cy="82939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2pPr marL="435361" indent="0" algn="ctr">
              <a:buFont typeface="Arial" charset="0"/>
              <a:buNone/>
              <a:defRPr sz="2133"/>
            </a:lvl2pPr>
            <a:lvl3pPr marL="871118" indent="0" algn="ctr">
              <a:buFont typeface="Arial" charset="0"/>
              <a:buNone/>
              <a:defRPr sz="2133"/>
            </a:lvl3pPr>
            <a:lvl4pPr marL="1306479" indent="0" algn="ctr">
              <a:buFont typeface="Arial" charset="0"/>
              <a:buNone/>
              <a:defRPr sz="2133"/>
            </a:lvl4pPr>
            <a:lvl5pPr marL="1741047" indent="0" algn="ctr">
              <a:buFont typeface="Arial" charset="0"/>
              <a:buNone/>
              <a:defRPr sz="2133"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3885" y="2042585"/>
            <a:ext cx="6098116" cy="82992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2pPr marL="435361" indent="0" algn="ctr">
              <a:buFont typeface="Arial" charset="0"/>
              <a:buNone/>
              <a:defRPr sz="2133">
                <a:latin typeface="+mn-lt"/>
              </a:defRPr>
            </a:lvl2pPr>
            <a:lvl3pPr marL="871118" indent="0" algn="ctr">
              <a:buFont typeface="Arial" charset="0"/>
              <a:buNone/>
              <a:defRPr sz="2133">
                <a:latin typeface="+mn-lt"/>
              </a:defRPr>
            </a:lvl3pPr>
            <a:lvl4pPr marL="1306479" indent="0" algn="ctr">
              <a:buFont typeface="Arial" charset="0"/>
              <a:buNone/>
              <a:defRPr sz="2133">
                <a:latin typeface="+mn-lt"/>
              </a:defRPr>
            </a:lvl4pPr>
            <a:lvl5pPr marL="1741047" indent="0" algn="ctr">
              <a:buFont typeface="Arial" charset="0"/>
              <a:buNone/>
              <a:defRPr sz="2133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3644900"/>
            <a:ext cx="6093884" cy="621792"/>
          </a:xfrm>
          <a:prstGeom prst="rect">
            <a:avLst/>
          </a:prstGeom>
        </p:spPr>
        <p:txBody>
          <a:bodyPr anchor="ctr"/>
          <a:lstStyle>
            <a:lvl1pPr marL="457189" indent="-457189" algn="ctr">
              <a:buFont typeface="Arial" charset="0"/>
              <a:buNone/>
              <a:defRPr sz="2667">
                <a:latin typeface="+mn-lt"/>
              </a:defRPr>
            </a:lvl1pPr>
            <a:lvl5pPr marL="2198236" indent="-457189" algn="ctr">
              <a:buFont typeface="Arial" charset="0"/>
              <a:buChar char="•"/>
              <a:defRPr sz="3200"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1" y="4267200"/>
            <a:ext cx="6093884" cy="829056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5pPr marL="1741047" indent="0" algn="ctr">
              <a:buFont typeface="Arial" charset="0"/>
              <a:buNone/>
              <a:defRPr sz="2133"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6093885" y="3644901"/>
            <a:ext cx="6098116" cy="621792"/>
          </a:xfrm>
          <a:prstGeom prst="rect">
            <a:avLst/>
          </a:prstGeom>
        </p:spPr>
        <p:txBody>
          <a:bodyPr/>
          <a:lstStyle>
            <a:lvl1pPr algn="ctr">
              <a:buNone/>
              <a:defRPr sz="2667">
                <a:latin typeface="+mn-lt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6093885" y="4267200"/>
            <a:ext cx="6098116" cy="829056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133">
                <a:latin typeface="+mn-lt"/>
              </a:defRPr>
            </a:lvl1pPr>
            <a:lvl5pPr algn="ctr">
              <a:defRPr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984781697"/>
      </p:ext>
    </p:extLst>
  </p:cSld>
  <p:clrMapOvr>
    <a:masterClrMapping/>
  </p:clrMapOvr>
  <p:transition spd="slow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justified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21132"/>
            <a:ext cx="11020508" cy="1143000"/>
          </a:xfrm>
        </p:spPr>
        <p:txBody>
          <a:bodyPr/>
          <a:lstStyle>
            <a:lvl1pPr algn="l">
              <a:defRPr sz="34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2914797834"/>
      </p:ext>
    </p:extLst>
  </p:cSld>
  <p:clrMapOvr>
    <a:masterClrMapping/>
  </p:clrMapOvr>
  <p:transition spd="slow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1893" y="221132"/>
            <a:ext cx="11068215" cy="1143000"/>
          </a:xfrm>
        </p:spPr>
        <p:txBody>
          <a:bodyPr/>
          <a:lstStyle>
            <a:lvl1pPr algn="ctr">
              <a:defRPr sz="34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3496856921"/>
      </p:ext>
    </p:extLst>
  </p:cSld>
  <p:clrMapOvr>
    <a:masterClrMapping/>
  </p:clrMapOvr>
  <p:transition spd="slow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2EB73BA-8D86-CA43-BE18-68F5F76B47E3}"/>
              </a:ext>
            </a:extLst>
          </p:cNvPr>
          <p:cNvSpPr/>
          <p:nvPr userDrawn="1"/>
        </p:nvSpPr>
        <p:spPr>
          <a:xfrm>
            <a:off x="0" y="1903143"/>
            <a:ext cx="12192000" cy="4954859"/>
          </a:xfrm>
          <a:prstGeom prst="rect">
            <a:avLst/>
          </a:prstGeom>
          <a:solidFill>
            <a:srgbClr val="000000">
              <a:alpha val="40000"/>
            </a:srgbClr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6667" dirty="0">
              <a:solidFill>
                <a:srgbClr val="FFFFFF">
                  <a:lumMod val="95000"/>
                </a:srgbClr>
              </a:solidFill>
              <a:effectLst>
                <a:outerShdw dist="12700" dir="5400000" algn="tl" rotWithShape="0">
                  <a:srgbClr val="353945">
                    <a:lumMod val="75000"/>
                    <a:alpha val="50000"/>
                  </a:srgbClr>
                </a:outerShdw>
              </a:effectLst>
              <a:cs typeface="Univers LT Std 45 Light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34075" y="3404910"/>
            <a:ext cx="204476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“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863840" y="6014494"/>
            <a:ext cx="318251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25429" indent="-325429" algn="r">
              <a:buNone/>
              <a:defRPr lang="en-US" sz="2133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defTabSz="2167460" latinLnBrk="0"/>
            <a:r>
              <a:rPr lang="en-US" dirty="0"/>
              <a:t>—Name, Title, Company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147681" y="5220834"/>
            <a:ext cx="204476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”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234075" y="3559604"/>
            <a:ext cx="9723851" cy="234630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b="0" i="0" spc="0">
                <a:solidFill>
                  <a:schemeClr val="bg1"/>
                </a:solidFill>
                <a:effectLst/>
                <a:latin typeface="+mj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4901511" y="737144"/>
            <a:ext cx="2388979" cy="2388979"/>
          </a:xfrm>
          <a:prstGeom prst="ellipse">
            <a:avLst/>
          </a:prstGeom>
          <a:ln w="6350">
            <a:solidFill>
              <a:schemeClr val="accent4"/>
            </a:solidFill>
          </a:ln>
        </p:spPr>
        <p:txBody>
          <a:bodyPr anchor="ctr"/>
          <a:lstStyle>
            <a:lvl1pPr marL="0" marR="0" indent="0" algn="ctr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867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7191582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00C21-8BFC-CD41-A087-551E8D934200}"/>
              </a:ext>
            </a:extLst>
          </p:cNvPr>
          <p:cNvSpPr/>
          <p:nvPr userDrawn="1"/>
        </p:nvSpPr>
        <p:spPr>
          <a:xfrm>
            <a:off x="0" y="1170287"/>
            <a:ext cx="12192000" cy="4377720"/>
          </a:xfrm>
          <a:prstGeom prst="rect">
            <a:avLst/>
          </a:prstGeom>
          <a:solidFill>
            <a:srgbClr val="000000">
              <a:alpha val="40000"/>
            </a:srgbClr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6667" dirty="0">
              <a:solidFill>
                <a:srgbClr val="FFFFFF">
                  <a:lumMod val="95000"/>
                </a:srgbClr>
              </a:solidFill>
              <a:effectLst>
                <a:outerShdw dist="12700" dir="5400000" algn="tl" rotWithShape="0">
                  <a:srgbClr val="353945">
                    <a:lumMod val="75000"/>
                    <a:alpha val="50000"/>
                  </a:srgbClr>
                </a:outerShdw>
              </a:effectLst>
              <a:cs typeface="Univers LT Std 45 Ligh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1672424"/>
            <a:ext cx="10985500" cy="282422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b="0" i="0" spc="0">
                <a:solidFill>
                  <a:schemeClr val="bg1"/>
                </a:solidFill>
                <a:effectLst/>
                <a:latin typeface="+mj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9733" y="1550173"/>
            <a:ext cx="278335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“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9441" y="4605234"/>
            <a:ext cx="3369311" cy="420564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buFontTx/>
              <a:buNone/>
              <a:defRPr lang="en-US" sz="2133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defTabSz="2167460" latinLnBrk="0">
              <a:lnSpc>
                <a:spcPct val="100000"/>
              </a:lnSpc>
              <a:buClrTx/>
              <a:buSzTx/>
              <a:buNone/>
              <a:tabLst/>
            </a:pPr>
            <a:r>
              <a:rPr lang="en-US" dirty="0"/>
              <a:t>—Name, Title, Company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407606" y="3702989"/>
            <a:ext cx="278335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215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with text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3251" y="2857500"/>
            <a:ext cx="4883149" cy="1143000"/>
          </a:xfrm>
        </p:spPr>
        <p:txBody>
          <a:bodyPr/>
          <a:lstStyle>
            <a:lvl1pPr algn="r">
              <a:defRPr sz="2667" spc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00762" y="0"/>
            <a:ext cx="6091239" cy="6858000"/>
          </a:xfrm>
          <a:prstGeom prst="rect">
            <a:avLst/>
          </a:prstGeom>
          <a:noFill/>
        </p:spPr>
        <p:txBody>
          <a:bodyPr vert="horz" anchor="ctr"/>
          <a:lstStyle>
            <a:lvl1pPr marL="380990" marR="0" indent="-38099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000" b="0" i="0" spc="0" dirty="0">
                <a:solidFill>
                  <a:srgbClr val="F2F2F2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marR="0" lvl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dirty="0"/>
              <a:t>Click Icon to add illustration/picture</a:t>
            </a:r>
          </a:p>
        </p:txBody>
      </p:sp>
    </p:spTree>
    <p:extLst>
      <p:ext uri="{BB962C8B-B14F-4D97-AF65-F5344CB8AC3E}">
        <p14:creationId xmlns:p14="http://schemas.microsoft.com/office/powerpoint/2010/main" val="618962349"/>
      </p:ext>
    </p:extLst>
  </p:cSld>
  <p:clrMapOvr>
    <a:masterClrMapping/>
  </p:clrMapOvr>
  <p:transition spd="slow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with tex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599" y="2857500"/>
            <a:ext cx="4883151" cy="1143000"/>
          </a:xfrm>
        </p:spPr>
        <p:txBody>
          <a:bodyPr/>
          <a:lstStyle>
            <a:lvl1pPr algn="l">
              <a:defRPr sz="2667" spc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6091239" cy="6858000"/>
          </a:xfrm>
          <a:prstGeom prst="rect">
            <a:avLst/>
          </a:prstGeom>
          <a:noFill/>
        </p:spPr>
        <p:txBody>
          <a:bodyPr vert="horz" anchor="ctr"/>
          <a:lstStyle>
            <a:lvl1pPr marL="0" marR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000" b="0" i="0" kern="1200" spc="0" dirty="0" smtClean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marR="0" lvl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Icon to add illustration/picture</a:t>
            </a:r>
          </a:p>
        </p:txBody>
      </p:sp>
    </p:spTree>
    <p:extLst>
      <p:ext uri="{BB962C8B-B14F-4D97-AF65-F5344CB8AC3E}">
        <p14:creationId xmlns:p14="http://schemas.microsoft.com/office/powerpoint/2010/main" val="441700898"/>
      </p:ext>
    </p:extLst>
  </p:cSld>
  <p:clrMapOvr>
    <a:masterClrMapping/>
  </p:clrMapOvr>
  <p:transition spd="slow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77689" y="986367"/>
            <a:ext cx="5311063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2" y="986367"/>
            <a:ext cx="5322267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43417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b="0" i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ＭＳ Ｐゴシック" charset="0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49710429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89B32DB-CD10-4D4D-8EB5-659E9B3BEAAE}"/>
              </a:ext>
            </a:extLst>
          </p:cNvPr>
          <p:cNvSpPr/>
          <p:nvPr userDrawn="1"/>
        </p:nvSpPr>
        <p:spPr>
          <a:xfrm>
            <a:off x="5" y="0"/>
            <a:ext cx="12191999" cy="6858000"/>
          </a:xfrm>
          <a:custGeom>
            <a:avLst/>
            <a:gdLst>
              <a:gd name="connsiteX0" fmla="*/ 5208134 w 9143999"/>
              <a:gd name="connsiteY0" fmla="*/ 0 h 5143500"/>
              <a:gd name="connsiteX1" fmla="*/ 5208136 w 9143999"/>
              <a:gd name="connsiteY1" fmla="*/ 0 h 5143500"/>
              <a:gd name="connsiteX2" fmla="*/ 9143999 w 9143999"/>
              <a:gd name="connsiteY2" fmla="*/ 0 h 5143500"/>
              <a:gd name="connsiteX3" fmla="*/ 9143999 w 9143999"/>
              <a:gd name="connsiteY3" fmla="*/ 5143500 h 5143500"/>
              <a:gd name="connsiteX4" fmla="*/ 5208136 w 9143999"/>
              <a:gd name="connsiteY4" fmla="*/ 5143500 h 5143500"/>
              <a:gd name="connsiteX5" fmla="*/ 0 w 9143999"/>
              <a:gd name="connsiteY5" fmla="*/ 5143500 h 5143500"/>
              <a:gd name="connsiteX6" fmla="*/ 5208134 w 9143999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5143500">
                <a:moveTo>
                  <a:pt x="5208134" y="0"/>
                </a:moveTo>
                <a:lnTo>
                  <a:pt x="5208136" y="0"/>
                </a:lnTo>
                <a:lnTo>
                  <a:pt x="9143999" y="0"/>
                </a:lnTo>
                <a:lnTo>
                  <a:pt x="9143999" y="5143500"/>
                </a:lnTo>
                <a:lnTo>
                  <a:pt x="5208136" y="5143500"/>
                </a:lnTo>
                <a:lnTo>
                  <a:pt x="0" y="5143500"/>
                </a:lnTo>
                <a:cubicBezTo>
                  <a:pt x="0" y="2302825"/>
                  <a:pt x="2331762" y="0"/>
                  <a:pt x="5208134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96138296-E9C0-5041-9CD9-74375724FA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1441" y="325438"/>
            <a:ext cx="652809" cy="43684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86F51E-D67B-0146-8549-6AD1DFD3DF91}"/>
              </a:ext>
            </a:extLst>
          </p:cNvPr>
          <p:cNvSpPr/>
          <p:nvPr userDrawn="1"/>
        </p:nvSpPr>
        <p:spPr>
          <a:xfrm>
            <a:off x="11273368" y="197581"/>
            <a:ext cx="591283" cy="24465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08B9491-F8AA-6442-AC36-4147DEF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1800" y="2171700"/>
            <a:ext cx="8239125" cy="1421928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Divider/Section Title</a:t>
            </a:r>
            <a:br>
              <a:rPr lang="en-US" dirty="0"/>
            </a:br>
            <a:r>
              <a:rPr lang="en-US" dirty="0"/>
              <a:t>Divider/Section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5FEA59-AC17-9C4B-8379-C60A178D54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71800" y="3928546"/>
            <a:ext cx="8239125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73662013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3024" y="986367"/>
            <a:ext cx="720572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2" y="986367"/>
            <a:ext cx="3427601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43417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b="0" i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ＭＳ Ｐゴシック" charset="0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52597218"/>
      </p:ext>
    </p:extLst>
  </p:cSld>
  <p:clrMapOvr>
    <a:masterClrMapping/>
  </p:clrMapOvr>
  <p:transition spd="slow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4299" y="986367"/>
            <a:ext cx="3426556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61148" y="986367"/>
            <a:ext cx="342595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3025" y="986367"/>
            <a:ext cx="342595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28672760"/>
      </p:ext>
    </p:extLst>
  </p:cSld>
  <p:clrMapOvr>
    <a:masterClrMapping/>
  </p:clrMapOvr>
  <p:transition spd="slow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3426556" cy="68580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778725" y="3774220"/>
            <a:ext cx="3425952" cy="306721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778726" y="1"/>
            <a:ext cx="3425953" cy="34290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2650" y="3032097"/>
            <a:ext cx="4287997" cy="1219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>
                <a:solidFill>
                  <a:schemeClr val="bg1"/>
                </a:solidFill>
              </a:defRPr>
            </a:lvl1pPr>
            <a:lvl2pPr marL="435361" indent="0">
              <a:buNone/>
              <a:defRPr/>
            </a:lvl2pPr>
            <a:lvl3pPr marL="871118" indent="0">
              <a:buNone/>
              <a:defRPr/>
            </a:lvl3pPr>
            <a:lvl4pPr marL="1306479" indent="0">
              <a:buNone/>
              <a:defRPr/>
            </a:lvl4pPr>
            <a:lvl5pPr marL="1741047" indent="0">
              <a:buNone/>
              <a:defRPr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431423473"/>
      </p:ext>
    </p:extLst>
  </p:cSld>
  <p:clrMapOvr>
    <a:masterClrMapping/>
  </p:clrMapOvr>
  <p:transition spd="slow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2574421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014783" y="986367"/>
            <a:ext cx="257396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10605" y="986367"/>
            <a:ext cx="257396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407883" y="986367"/>
            <a:ext cx="257251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325429" indent="-325429" algn="ctr">
              <a:buNone/>
              <a:defRPr lang="en-US" sz="1600" b="0" i="0" dirty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pPr marL="0" lvl="0" indent="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98619759"/>
      </p:ext>
    </p:extLst>
  </p:cSld>
  <p:clrMapOvr>
    <a:masterClrMapping/>
  </p:clrMapOvr>
  <p:transition spd="slow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with center box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047695" y="986367"/>
            <a:ext cx="4085167" cy="487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baseline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Add color to box</a:t>
            </a:r>
          </a:p>
          <a:p>
            <a:pPr lvl="0"/>
            <a:endParaRPr lang="en-US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5645776" y="2155933"/>
            <a:ext cx="900448" cy="4094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sz="1600" dirty="0"/>
              <a:t>Icon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3444493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2862" y="986367"/>
            <a:ext cx="3444444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79384" y="3152880"/>
            <a:ext cx="3465905" cy="4141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 algn="ctr" defTabSz="609550" rtl="0" eaLnBrk="1" latinLnBrk="0" hangingPunct="1">
              <a:lnSpc>
                <a:spcPct val="120000"/>
              </a:lnSpc>
              <a:buNone/>
              <a:defRPr lang="en-US" sz="1867" kern="12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Univers Com 45 Light"/>
              </a:defRPr>
            </a:lvl1pPr>
          </a:lstStyle>
          <a:p>
            <a:pPr marL="0" lvl="0" algn="ctr" defTabSz="609550" latinLnBrk="0">
              <a:lnSpc>
                <a:spcPct val="120000"/>
              </a:lnSpc>
            </a:pPr>
            <a:r>
              <a:rPr lang="en-US" dirty="0"/>
              <a:t>Click to edit body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379384" y="2748016"/>
            <a:ext cx="3465904" cy="4205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 defTabSz="609550" rtl="0" eaLnBrk="1" latinLnBrk="0" hangingPunct="1">
              <a:buNone/>
              <a:defRPr lang="en-US" sz="2133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Univers Com 45 Light" charset="0"/>
              </a:defRPr>
            </a:lvl1pPr>
          </a:lstStyle>
          <a:p>
            <a:pPr marL="0" lvl="0" algn="ctr" defTabSz="609550" latinLnBrk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1200914"/>
      </p:ext>
    </p:extLst>
  </p:cSld>
  <p:clrMapOvr>
    <a:masterClrMapping/>
  </p:clrMapOvr>
  <p:transition spd="slow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text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2574420" cy="43911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07881" y="988937"/>
            <a:ext cx="2572513" cy="4381593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03252" y="5377492"/>
            <a:ext cx="2574417" cy="499221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 hasCustomPrompt="1"/>
          </p:nvPr>
        </p:nvSpPr>
        <p:spPr>
          <a:xfrm>
            <a:off x="3407877" y="5377492"/>
            <a:ext cx="2572515" cy="499221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spc="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210601" y="986367"/>
            <a:ext cx="2575427" cy="43911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016239" y="988937"/>
            <a:ext cx="2572511" cy="4381593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6210599" y="5377492"/>
            <a:ext cx="2575428" cy="49922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1" hasCustomPrompt="1"/>
          </p:nvPr>
        </p:nvSpPr>
        <p:spPr>
          <a:xfrm>
            <a:off x="9013320" y="5377492"/>
            <a:ext cx="2575429" cy="499221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spc="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81427395"/>
      </p:ext>
    </p:extLst>
  </p:cSld>
  <p:clrMapOvr>
    <a:masterClrMapping/>
  </p:clrMapOvr>
  <p:transition spd="slow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mages with text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3425955" cy="4364736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1376" y="987071"/>
            <a:ext cx="3427600" cy="4364032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03251" y="5350399"/>
            <a:ext cx="3425956" cy="499221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 hasCustomPrompt="1"/>
          </p:nvPr>
        </p:nvSpPr>
        <p:spPr>
          <a:xfrm>
            <a:off x="4383024" y="5350399"/>
            <a:ext cx="3425953" cy="499221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56419" y="999918"/>
            <a:ext cx="3430683" cy="43640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8153787" y="5350399"/>
            <a:ext cx="3434964" cy="499221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254463747"/>
      </p:ext>
    </p:extLst>
  </p:cSld>
  <p:clrMapOvr>
    <a:masterClrMapping/>
  </p:clrMapOvr>
  <p:transition spd="slow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936547"/>
      </p:ext>
    </p:extLst>
  </p:cSld>
  <p:clrMapOvr>
    <a:masterClrMapping/>
  </p:clrMapOvr>
  <p:transition spd="slow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00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" y="2"/>
            <a:ext cx="4064003" cy="4563201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4354" y="1"/>
            <a:ext cx="4067647" cy="4563200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72467" y="1"/>
            <a:ext cx="4051888" cy="4563203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2061A2-4C56-5542-9A39-9FFA4BB39BF3}"/>
              </a:ext>
            </a:extLst>
          </p:cNvPr>
          <p:cNvGrpSpPr/>
          <p:nvPr userDrawn="1"/>
        </p:nvGrpSpPr>
        <p:grpSpPr>
          <a:xfrm>
            <a:off x="-2" y="4563200"/>
            <a:ext cx="12192003" cy="2294809"/>
            <a:chOff x="-911653" y="3355754"/>
            <a:chExt cx="10070213" cy="1895440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2A2280D3-D3BD-594F-85B2-A1C36964692C}"/>
                </a:ext>
              </a:extLst>
            </p:cNvPr>
            <p:cNvSpPr/>
            <p:nvPr/>
          </p:nvSpPr>
          <p:spPr>
            <a:xfrm>
              <a:off x="-911653" y="3355756"/>
              <a:ext cx="3364264" cy="1895431"/>
            </a:xfrm>
            <a:prstGeom prst="parallelogram">
              <a:avLst>
                <a:gd name="adj" fmla="val 0"/>
              </a:avLst>
            </a:prstGeom>
            <a:solidFill>
              <a:schemeClr val="accent1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2BB7839-0CFD-274A-A1AD-2E3969C9669F}"/>
                </a:ext>
              </a:extLst>
            </p:cNvPr>
            <p:cNvSpPr/>
            <p:nvPr/>
          </p:nvSpPr>
          <p:spPr>
            <a:xfrm>
              <a:off x="2454929" y="3355754"/>
              <a:ext cx="3346892" cy="1895440"/>
            </a:xfrm>
            <a:prstGeom prst="parallelogram">
              <a:avLst>
                <a:gd name="adj" fmla="val 0"/>
              </a:avLst>
            </a:prstGeom>
            <a:solidFill>
              <a:srgbClr val="C00000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F722221C-BFD0-1A47-AF2C-33E554869597}"/>
                </a:ext>
              </a:extLst>
            </p:cNvPr>
            <p:cNvSpPr/>
            <p:nvPr/>
          </p:nvSpPr>
          <p:spPr>
            <a:xfrm>
              <a:off x="5798809" y="3355756"/>
              <a:ext cx="3359751" cy="1895438"/>
            </a:xfrm>
            <a:prstGeom prst="parallelogram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9954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13F14B-DE67-3D4D-AA54-7865A4A72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1725" y="2"/>
            <a:ext cx="640275" cy="6857999"/>
          </a:xfrm>
          <a:prstGeom prst="rect">
            <a:avLst/>
          </a:prstGeom>
        </p:spPr>
      </p:pic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69BC5EAE-44B7-0C40-A69E-912F6343C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133" b="2174"/>
          <a:stretch/>
        </p:blipFill>
        <p:spPr>
          <a:xfrm>
            <a:off x="2817" y="13"/>
            <a:ext cx="4835883" cy="6857987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4D1669-380D-0043-A3C6-2AE78C8088AD}"/>
              </a:ext>
            </a:extLst>
          </p:cNvPr>
          <p:cNvSpPr/>
          <p:nvPr userDrawn="1"/>
        </p:nvSpPr>
        <p:spPr>
          <a:xfrm>
            <a:off x="1" y="0"/>
            <a:ext cx="1351903" cy="112796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DB2E5CAE-B30D-AE44-9F2E-DC47984E5F0A}"/>
              </a:ext>
            </a:extLst>
          </p:cNvPr>
          <p:cNvSpPr/>
          <p:nvPr userDrawn="1"/>
        </p:nvSpPr>
        <p:spPr>
          <a:xfrm flipH="1">
            <a:off x="5177238" y="325440"/>
            <a:ext cx="3661961" cy="3327863"/>
          </a:xfrm>
          <a:prstGeom prst="arc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844092D9-6803-1548-8CE6-4A3452D7FB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29322" y="333952"/>
            <a:ext cx="652809" cy="43684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A8DD25-E919-A94E-B229-8F880A08E934}"/>
              </a:ext>
            </a:extLst>
          </p:cNvPr>
          <p:cNvCxnSpPr>
            <a:cxnSpLocks/>
          </p:cNvCxnSpPr>
          <p:nvPr userDrawn="1"/>
        </p:nvCxnSpPr>
        <p:spPr>
          <a:xfrm>
            <a:off x="7342188" y="325790"/>
            <a:ext cx="3211532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67BDF-3255-C04B-A281-F7A50CDF2730}"/>
              </a:ext>
            </a:extLst>
          </p:cNvPr>
          <p:cNvSpPr/>
          <p:nvPr userDrawn="1"/>
        </p:nvSpPr>
        <p:spPr>
          <a:xfrm>
            <a:off x="10767483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AAA3AA5-62E3-2B47-A3A1-BFB1EB1F44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238" y="2515628"/>
            <a:ext cx="6033687" cy="75713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Divider/Section Title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9BCBCE3A-4D3B-EA41-A6AA-2B7E2D3E63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7216" y="3599540"/>
            <a:ext cx="6033688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25743192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37EDCB6-BDFE-6B45-9871-08A8D3EB5E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4068823" cy="4563201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19E6AFC-FF21-0E47-866C-EF658352C9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2467" y="1"/>
            <a:ext cx="4051888" cy="4563203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FE7286-CE3E-7741-80FA-A85006FBDA0B}"/>
              </a:ext>
            </a:extLst>
          </p:cNvPr>
          <p:cNvGrpSpPr/>
          <p:nvPr userDrawn="1"/>
        </p:nvGrpSpPr>
        <p:grpSpPr>
          <a:xfrm>
            <a:off x="-2" y="4563200"/>
            <a:ext cx="12192003" cy="2294809"/>
            <a:chOff x="-911653" y="3355754"/>
            <a:chExt cx="10070213" cy="18954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F4B77508-4A7F-2A48-94B8-712FE4CCCD77}"/>
                </a:ext>
              </a:extLst>
            </p:cNvPr>
            <p:cNvSpPr/>
            <p:nvPr/>
          </p:nvSpPr>
          <p:spPr>
            <a:xfrm>
              <a:off x="-911653" y="3355756"/>
              <a:ext cx="3364264" cy="1895431"/>
            </a:xfrm>
            <a:prstGeom prst="parallelogram">
              <a:avLst>
                <a:gd name="adj" fmla="val 0"/>
              </a:avLst>
            </a:prstGeom>
            <a:solidFill>
              <a:schemeClr val="accent6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813DA8EE-1483-7A4E-85EB-D1E86EFC0A59}"/>
                </a:ext>
              </a:extLst>
            </p:cNvPr>
            <p:cNvSpPr/>
            <p:nvPr/>
          </p:nvSpPr>
          <p:spPr>
            <a:xfrm>
              <a:off x="2449068" y="3355754"/>
              <a:ext cx="3352755" cy="1895440"/>
            </a:xfrm>
            <a:prstGeom prst="parallelogram">
              <a:avLst>
                <a:gd name="adj" fmla="val 0"/>
              </a:avLst>
            </a:prstGeom>
            <a:solidFill>
              <a:schemeClr val="accent5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CCECC1E6-0AF5-CE4F-AF37-53622AD2DB61}"/>
                </a:ext>
              </a:extLst>
            </p:cNvPr>
            <p:cNvSpPr/>
            <p:nvPr/>
          </p:nvSpPr>
          <p:spPr>
            <a:xfrm>
              <a:off x="5798809" y="3355756"/>
              <a:ext cx="3359751" cy="1895438"/>
            </a:xfrm>
            <a:prstGeom prst="parallelogram">
              <a:avLst>
                <a:gd name="adj" fmla="val 0"/>
              </a:avLst>
            </a:prstGeom>
            <a:solidFill>
              <a:schemeClr val="accent2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ABCE67B-0FFD-5241-9332-23E99B9B46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20063" y="1"/>
            <a:ext cx="4071939" cy="4563200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87851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0" grpId="0"/>
    </p:bld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A45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>
                  <a:lumMod val="95000"/>
                </a:srgbClr>
              </a:solidFill>
              <a:effectLst>
                <a:outerShdw dist="12700" dir="5400000" algn="tl" rotWithShape="0">
                  <a:srgbClr val="353945">
                    <a:lumMod val="75000"/>
                    <a:alpha val="50000"/>
                  </a:srgbClr>
                </a:outerShdw>
              </a:effectLst>
              <a:cs typeface="Univers LT Std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59967612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2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000000">
                    <a:tint val="75000"/>
                  </a:srgbClr>
                </a:solidFill>
              </a:rPr>
              <a:t>ni.com</a:t>
            </a:r>
            <a:endParaRPr lang="en-US" sz="1333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14443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000000">
                    <a:tint val="75000"/>
                  </a:srgbClr>
                </a:solidFill>
              </a:rPr>
              <a:t>ni.com</a:t>
            </a:r>
            <a:endParaRPr lang="en-US" sz="1333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22601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5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06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860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70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68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56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4" t="4385" r="6075" b="2462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DC03013-A17A-E144-9691-F9A0AE90F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494" y="2248023"/>
            <a:ext cx="10666506" cy="2668375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+mn-lt"/>
                <a:ea typeface="Apple Braille" charset="0"/>
                <a:cs typeface="Apple Braille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FB3B023-A8D7-6746-8C56-88539E560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494" y="4952256"/>
            <a:ext cx="10666506" cy="902870"/>
          </a:xfrm>
        </p:spPr>
        <p:txBody>
          <a:bodyPr>
            <a:normAutofit/>
          </a:bodyPr>
          <a:lstStyle>
            <a:lvl1pPr marL="0" indent="0" algn="l"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903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3F3FDF-53E7-9046-81C0-4A095C8FBFD3}"/>
              </a:ext>
            </a:extLst>
          </p:cNvPr>
          <p:cNvCxnSpPr>
            <a:cxnSpLocks/>
          </p:cNvCxnSpPr>
          <p:nvPr userDrawn="1"/>
        </p:nvCxnSpPr>
        <p:spPr>
          <a:xfrm>
            <a:off x="1312863" y="325790"/>
            <a:ext cx="9893299" cy="0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FE9D9A4-5371-A94E-A8B4-2E90ADE0A77F}"/>
              </a:ext>
            </a:extLst>
          </p:cNvPr>
          <p:cNvSpPr/>
          <p:nvPr userDrawn="1"/>
        </p:nvSpPr>
        <p:spPr>
          <a:xfrm>
            <a:off x="11419925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89AEFDE8-AB4A-ED42-B3C7-CEF4727AEF8C}"/>
              </a:ext>
            </a:extLst>
          </p:cNvPr>
          <p:cNvSpPr/>
          <p:nvPr userDrawn="1"/>
        </p:nvSpPr>
        <p:spPr>
          <a:xfrm flipV="1">
            <a:off x="3686513" y="-1484089"/>
            <a:ext cx="8178462" cy="8016287"/>
          </a:xfrm>
          <a:prstGeom prst="arc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2"/>
              </a:solidFill>
            </a:endParaRPr>
          </a:p>
        </p:txBody>
      </p:sp>
      <p:sp>
        <p:nvSpPr>
          <p:cNvPr id="22" name="Title 7">
            <a:extLst>
              <a:ext uri="{FF2B5EF4-FFF2-40B4-BE49-F238E27FC236}">
                <a16:creationId xmlns:a16="http://schemas.microsoft.com/office/drawing/2014/main" id="{58C4CE62-63AC-7443-93AA-8EE261BDBA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2864" y="2171700"/>
            <a:ext cx="9898062" cy="14219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Divider/Section Title</a:t>
            </a:r>
            <a:br>
              <a:rPr lang="en-US" dirty="0"/>
            </a:br>
            <a:r>
              <a:rPr lang="en-US" dirty="0"/>
              <a:t>Divider/Section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E5040B8-F8CC-C647-93B3-A8597F9354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2864" y="3928546"/>
            <a:ext cx="9898062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A00B54-E6C0-7A4F-B07C-C467D8625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0" name="Image">
            <a:extLst>
              <a:ext uri="{FF2B5EF4-FFF2-40B4-BE49-F238E27FC236}">
                <a16:creationId xmlns:a16="http://schemas.microsoft.com/office/drawing/2014/main" id="{EAF03EE4-87EF-EF4E-AAC5-6B7CCD28DA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76727503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31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04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3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94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51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52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3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9978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FFFFFF"/>
                </a:solidFill>
              </a:rPr>
              <a:t>ni.com</a:t>
            </a:r>
            <a:endParaRPr lang="en-US" sz="133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642705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FFFFFF"/>
                </a:solidFill>
              </a:rPr>
              <a:t>ni.com</a:t>
            </a:r>
            <a:endParaRPr lang="en-US" sz="133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151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FFFFFF"/>
                </a:solidFill>
              </a:rPr>
              <a:t>ni.com</a:t>
            </a:r>
            <a:endParaRPr lang="en-US" sz="133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407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e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E4C04E12-846B-0B48-A27F-D30FCA98320B}"/>
              </a:ext>
            </a:extLst>
          </p:cNvPr>
          <p:cNvSpPr/>
          <p:nvPr userDrawn="1"/>
        </p:nvSpPr>
        <p:spPr>
          <a:xfrm rot="10800000" flipH="1">
            <a:off x="2" y="-5"/>
            <a:ext cx="12192001" cy="6858001"/>
          </a:xfrm>
          <a:custGeom>
            <a:avLst/>
            <a:gdLst>
              <a:gd name="connsiteX0" fmla="*/ 5208134 w 9143999"/>
              <a:gd name="connsiteY0" fmla="*/ 0 h 5143500"/>
              <a:gd name="connsiteX1" fmla="*/ 5208136 w 9143999"/>
              <a:gd name="connsiteY1" fmla="*/ 0 h 5143500"/>
              <a:gd name="connsiteX2" fmla="*/ 9143999 w 9143999"/>
              <a:gd name="connsiteY2" fmla="*/ 0 h 5143500"/>
              <a:gd name="connsiteX3" fmla="*/ 9143999 w 9143999"/>
              <a:gd name="connsiteY3" fmla="*/ 5143500 h 5143500"/>
              <a:gd name="connsiteX4" fmla="*/ 5208136 w 9143999"/>
              <a:gd name="connsiteY4" fmla="*/ 5143500 h 5143500"/>
              <a:gd name="connsiteX5" fmla="*/ 0 w 9143999"/>
              <a:gd name="connsiteY5" fmla="*/ 5143500 h 5143500"/>
              <a:gd name="connsiteX6" fmla="*/ 5208134 w 9143999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5143500">
                <a:moveTo>
                  <a:pt x="5208134" y="0"/>
                </a:moveTo>
                <a:lnTo>
                  <a:pt x="5208136" y="0"/>
                </a:lnTo>
                <a:lnTo>
                  <a:pt x="9143999" y="0"/>
                </a:lnTo>
                <a:lnTo>
                  <a:pt x="9143999" y="5143500"/>
                </a:lnTo>
                <a:lnTo>
                  <a:pt x="5208136" y="5143500"/>
                </a:lnTo>
                <a:lnTo>
                  <a:pt x="0" y="5143500"/>
                </a:lnTo>
                <a:cubicBezTo>
                  <a:pt x="0" y="2302825"/>
                  <a:pt x="2331762" y="0"/>
                  <a:pt x="520813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397E6BA6-7CB4-C741-90BB-A47275A5F917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3581400" y="2506870"/>
            <a:ext cx="6321515" cy="136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22900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>
            <p:custDataLst>
              <p:tags r:id="rId1"/>
            </p:custDataLst>
          </p:nvPr>
        </p:nvSpPr>
        <p:spPr>
          <a:xfrm>
            <a:off x="0" y="4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05369" y="1121834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605368" y="4631267"/>
            <a:ext cx="10981267" cy="414868"/>
          </a:xfrm>
        </p:spPr>
        <p:txBody>
          <a:bodyPr/>
          <a:lstStyle>
            <a:lvl1pPr marL="0" marR="0" indent="0" algn="ctr" defTabSz="121914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05" algn="l"/>
                <a:tab pos="4944287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605368" y="5046135"/>
            <a:ext cx="10981267" cy="463551"/>
          </a:xfrm>
        </p:spPr>
        <p:txBody>
          <a:bodyPr/>
          <a:lstStyle>
            <a:lvl1pPr marL="0" marR="0" indent="0" algn="ctr" defTabSz="121914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29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9593113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000000">
                    <a:tint val="75000"/>
                  </a:srgbClr>
                </a:solidFill>
              </a:rPr>
              <a:t>ni.com</a:t>
            </a:r>
            <a:endParaRPr lang="en-US" sz="1333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5094509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rgbClr val="86BCDD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64026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9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rgbClr val="86BCDD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411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50742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1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0">
              <a:lnSpc>
                <a:spcPct val="90000"/>
              </a:lnSpc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29" indent="-243829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/>
              <a:t>Drag or insert full bleed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2956676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rgbClr val="86BCDD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20473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04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27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FFFFFF"/>
                </a:solidFill>
              </a:rPr>
              <a:t>ni.com</a:t>
            </a:r>
            <a:endParaRPr lang="en-US" sz="133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63932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808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9"/>
            <a:ext cx="12224985" cy="68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4003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89647"/>
            <a:ext cx="12192000" cy="5741309"/>
          </a:xfrm>
          <a:prstGeom prst="rect">
            <a:avLst/>
          </a:prstGeom>
          <a:solidFill>
            <a:srgbClr val="27A2DA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2301835" y="979225"/>
            <a:ext cx="7681469" cy="5633804"/>
            <a:chOff x="1100447" y="0"/>
            <a:chExt cx="7012960" cy="5143500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1100447" y="0"/>
              <a:ext cx="2345635" cy="5143500"/>
              <a:chOff x="2146852" y="-10945"/>
              <a:chExt cx="2345635" cy="5143500"/>
            </a:xfrm>
          </p:grpSpPr>
          <p:pic>
            <p:nvPicPr>
              <p:cNvPr id="2" name="Picture 1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2146852" y="-10945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473" y="1197375"/>
                <a:ext cx="1842906" cy="3271158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1" name="Group 10"/>
            <p:cNvGrpSpPr/>
            <p:nvPr userDrawn="1"/>
          </p:nvGrpSpPr>
          <p:grpSpPr>
            <a:xfrm>
              <a:off x="3446082" y="0"/>
              <a:ext cx="2345635" cy="5143500"/>
              <a:chOff x="3710608" y="0"/>
              <a:chExt cx="2345635" cy="5143500"/>
            </a:xfrm>
          </p:grpSpPr>
          <p:pic>
            <p:nvPicPr>
              <p:cNvPr id="8" name="Picture 7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9582" y="1197375"/>
                <a:ext cx="1859563" cy="3300725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2" name="Group 11"/>
            <p:cNvGrpSpPr/>
            <p:nvPr userDrawn="1"/>
          </p:nvGrpSpPr>
          <p:grpSpPr>
            <a:xfrm>
              <a:off x="5767772" y="0"/>
              <a:ext cx="2345635" cy="5143500"/>
              <a:chOff x="3710608" y="0"/>
              <a:chExt cx="2345635" cy="5143500"/>
            </a:xfrm>
          </p:grpSpPr>
          <p:pic>
            <p:nvPicPr>
              <p:cNvPr id="13" name="Picture 12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4145" y="1197376"/>
                <a:ext cx="1864999" cy="3310375"/>
              </a:xfrm>
              <a:prstGeom prst="roundRect">
                <a:avLst>
                  <a:gd name="adj" fmla="val 167"/>
                </a:avLst>
              </a:prstGeom>
            </p:spPr>
          </p:pic>
        </p:grpSp>
      </p:grpSp>
      <p:sp>
        <p:nvSpPr>
          <p:cNvPr id="16" name="Rectangle 15"/>
          <p:cNvSpPr/>
          <p:nvPr userDrawn="1"/>
        </p:nvSpPr>
        <p:spPr>
          <a:xfrm>
            <a:off x="0" y="5450563"/>
            <a:ext cx="12192000" cy="1407437"/>
          </a:xfrm>
          <a:prstGeom prst="rect">
            <a:avLst/>
          </a:prstGeom>
          <a:solidFill>
            <a:srgbClr val="064EA4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3377" y="198399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Download and Login to the </a:t>
            </a:r>
            <a:r>
              <a:rPr lang="en-US" sz="3200" dirty="0" err="1">
                <a:solidFill>
                  <a:srgbClr val="FFFFFF"/>
                </a:solidFill>
              </a:rPr>
              <a:t>NIWeek</a:t>
            </a:r>
            <a:r>
              <a:rPr lang="en-US" sz="3200" dirty="0">
                <a:solidFill>
                  <a:srgbClr val="FFFFFF"/>
                </a:solidFill>
              </a:rPr>
              <a:t> Mobile App 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2431994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</a:rPr>
              <a:t>VIEW 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WEEKLY SCHEDULE</a:t>
            </a:r>
            <a:endParaRPr lang="en-US" sz="1467" dirty="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05056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</a:rPr>
              <a:t>FIND 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YOUR SESSION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53437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</a:rPr>
              <a:t>BUILD 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YOUR SCHEDULE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1153377" y="5916707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More Information at </a:t>
            </a:r>
            <a:r>
              <a:rPr lang="en-US" sz="3200" dirty="0" err="1">
                <a:solidFill>
                  <a:srgbClr val="FFFFFF"/>
                </a:solidFill>
              </a:rPr>
              <a:t>ni.com</a:t>
            </a:r>
            <a:r>
              <a:rPr lang="en-US" sz="3200" dirty="0">
                <a:solidFill>
                  <a:srgbClr val="FFFFFF"/>
                </a:solidFill>
              </a:rPr>
              <a:t>/</a:t>
            </a:r>
            <a:r>
              <a:rPr lang="en-US" sz="3200" dirty="0" err="1">
                <a:solidFill>
                  <a:srgbClr val="FFFFFF"/>
                </a:solidFill>
              </a:rPr>
              <a:t>niweek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97866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1794748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243784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2852710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9920404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E92F26-34E0-9241-9E61-3C42A32B1452}"/>
              </a:ext>
            </a:extLst>
          </p:cNvPr>
          <p:cNvSpPr/>
          <p:nvPr userDrawn="1"/>
        </p:nvSpPr>
        <p:spPr>
          <a:xfrm>
            <a:off x="0" y="1"/>
            <a:ext cx="4838700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endParaRPr lang="en-US" sz="32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66EDE1-037D-FA47-B106-BDE2E2E8D82B}"/>
              </a:ext>
            </a:extLst>
          </p:cNvPr>
          <p:cNvGrpSpPr/>
          <p:nvPr userDrawn="1"/>
        </p:nvGrpSpPr>
        <p:grpSpPr>
          <a:xfrm>
            <a:off x="328613" y="325437"/>
            <a:ext cx="10882312" cy="6205538"/>
            <a:chOff x="253999" y="256470"/>
            <a:chExt cx="8151131" cy="46481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850FA9-ECBC-A34A-8002-1F4EB9E172B6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648106"/>
              <a:chOff x="701574" y="247747"/>
              <a:chExt cx="2929039" cy="4648106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5D9D416D-0325-F24C-B93D-83B1DD739BE9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7C9B0AC-B2FE-504F-BED3-984177D7DD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247747"/>
                <a:ext cx="0" cy="3262217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497F349-3C9F-324B-AF86-67BBA393D7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74AB0CE-EB00-1644-96BA-9C663FAA82AF}"/>
                </a:ext>
              </a:extLst>
            </p:cNvPr>
            <p:cNvCxnSpPr>
              <a:cxnSpLocks/>
            </p:cNvCxnSpPr>
            <p:nvPr/>
          </p:nvCxnSpPr>
          <p:spPr>
            <a:xfrm>
              <a:off x="3183038" y="256470"/>
              <a:ext cx="5222092" cy="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8818C57D-EEAB-0641-84D5-8C8EE4FCE7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251" y="1082773"/>
            <a:ext cx="3515127" cy="75713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865FC1-4496-3245-8BF3-9177449F2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7367" y="393930"/>
            <a:ext cx="6030382" cy="258532"/>
          </a:xfrm>
        </p:spPr>
        <p:txBody>
          <a:bodyPr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7DF7D97-935E-144D-A6E8-E11A48F1268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6837" y="1082772"/>
            <a:ext cx="6030381" cy="54552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FBD4627-DFB5-7040-B276-82D80E002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250" y="2171700"/>
            <a:ext cx="3515111" cy="369332"/>
          </a:xfrm>
        </p:spPr>
        <p:txBody>
          <a:bodyPr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24" name="Image">
            <a:extLst>
              <a:ext uri="{FF2B5EF4-FFF2-40B4-BE49-F238E27FC236}">
                <a16:creationId xmlns:a16="http://schemas.microsoft.com/office/drawing/2014/main" id="{178DF3D9-09CA-A74C-8058-3E28411DE7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B1D5278-B268-3D43-889E-2B1543327B6E}"/>
              </a:ext>
            </a:extLst>
          </p:cNvPr>
          <p:cNvSpPr/>
          <p:nvPr userDrawn="1"/>
        </p:nvSpPr>
        <p:spPr>
          <a:xfrm>
            <a:off x="11419925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25359613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6610351" y="2742683"/>
            <a:ext cx="3600451" cy="814711"/>
          </a:xfrm>
          <a:prstGeom prst="rect">
            <a:avLst/>
          </a:prstGeom>
        </p:spPr>
        <p:txBody>
          <a:bodyPr vert="horz" lIns="0" tIns="60956" rIns="0" bIns="60956" rtlCol="0" anchor="ctr">
            <a:noAutofit/>
          </a:bodyPr>
          <a:lstStyle>
            <a:lvl1pPr algn="l" defTabSz="457174" rtl="0" eaLnBrk="1" latinLnBrk="0" hangingPunct="1">
              <a:spcBef>
                <a:spcPct val="0"/>
              </a:spcBef>
              <a:buNone/>
              <a:defRPr sz="2800" b="0" i="0" kern="1200" spc="-50">
                <a:solidFill>
                  <a:schemeClr val="accent1"/>
                </a:solidFill>
                <a:latin typeface="+mn-lt"/>
                <a:ea typeface="+mj-ea"/>
                <a:cs typeface="Univers LT Std 45 Light"/>
              </a:defRPr>
            </a:lvl1pPr>
          </a:lstStyle>
          <a:p>
            <a:r>
              <a:rPr lang="en-US" sz="3733" dirty="0">
                <a:solidFill>
                  <a:srgbClr val="0A60A3"/>
                </a:solidFill>
              </a:rPr>
              <a:t>Before you go,</a:t>
            </a:r>
          </a:p>
          <a:p>
            <a:r>
              <a:rPr lang="en-US" sz="3733" dirty="0">
                <a:solidFill>
                  <a:srgbClr val="0A60A3"/>
                </a:solidFill>
              </a:rPr>
              <a:t>take the survey.</a:t>
            </a:r>
          </a:p>
        </p:txBody>
      </p:sp>
      <p:pic>
        <p:nvPicPr>
          <p:cNvPr id="4" name="Content Placeholder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361951"/>
            <a:ext cx="3233291" cy="57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33568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695" y="221132"/>
            <a:ext cx="10356692" cy="1143000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35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4158835"/>
      </p:ext>
    </p:extLst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A45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0" i="0" dirty="0">
              <a:solidFill>
                <a:schemeClr val="bg1">
                  <a:lumMod val="95000"/>
                </a:schemeClr>
              </a:solidFill>
              <a:effectLst>
                <a:outerShdw dist="12700" dir="5400000" algn="tl" rotWithShape="0">
                  <a:schemeClr val="tx2">
                    <a:lumMod val="75000"/>
                    <a:alpha val="50000"/>
                  </a:schemeClr>
                </a:outerShdw>
              </a:effectLst>
              <a:cs typeface="Univers Com 45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77895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8" y="1121384"/>
            <a:ext cx="10887473" cy="4949008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2146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enter heading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CDE759-844F-0745-ACBA-0448E83ABF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693" y="1110019"/>
            <a:ext cx="6259619" cy="3675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333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no animation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CDE759-844F-0745-ACBA-0448E83ABF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693" y="1110019"/>
            <a:ext cx="6259619" cy="3675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28464"/>
      </p:ext>
    </p:extLst>
  </p:cSld>
  <p:clrMapOvr>
    <a:masterClrMapping/>
  </p:clrMapOvr>
  <p:transition spd="slow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enter heading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58431"/>
      </p:ext>
    </p:extLst>
  </p:cSld>
  <p:clrMapOvr>
    <a:masterClrMapping/>
  </p:clrMapOvr>
  <p:transition spd="slow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vert="horz" lIns="0" tIns="173736" rIns="0" bIns="17416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549125561"/>
      </p:ext>
    </p:extLst>
  </p:cSld>
  <p:clrMapOvr>
    <a:masterClrMapping/>
  </p:clrMapOvr>
  <p:transition spd="slow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59645"/>
            <a:ext cx="12192000" cy="667364"/>
          </a:xfrm>
          <a:prstGeom prst="rect">
            <a:avLst/>
          </a:prstGeom>
          <a:noFill/>
        </p:spPr>
        <p:txBody>
          <a:bodyPr vert="horz" lIns="0" tIns="43505" rIns="0" bIns="43505" rtlCol="0" anchor="ctr">
            <a:noAutofit/>
          </a:bodyPr>
          <a:lstStyle>
            <a:lvl1pPr marL="0" indent="0" algn="ctr">
              <a:buFontTx/>
              <a:buNone/>
              <a:defRPr lang="en-US" sz="3467" b="0" i="0" u="none" spc="0" baseline="0" dirty="0" smtClean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627008"/>
            <a:ext cx="12192000" cy="502766"/>
          </a:xfrm>
          <a:prstGeom prst="rect">
            <a:avLst/>
          </a:prstGeom>
          <a:effectLst/>
        </p:spPr>
        <p:txBody>
          <a:bodyPr vert="horz" anchor="t">
            <a:spAutoFit/>
          </a:bodyPr>
          <a:lstStyle>
            <a:lvl1pPr marL="0" indent="0" algn="ctr">
              <a:buNone/>
              <a:defRPr sz="2667" b="0" i="0" spc="0" baseline="0">
                <a:solidFill>
                  <a:schemeClr val="bg1"/>
                </a:solidFill>
                <a:effectLst/>
                <a:latin typeface="+mn-lt"/>
                <a:cs typeface="Univers Com 45 Ligh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731917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F585-5101-8C47-BBE7-82D71209A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838" y="695225"/>
            <a:ext cx="1087797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347679-7AB8-114A-AB6E-C761C8D41B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5837" y="1395694"/>
            <a:ext cx="10877549" cy="5135151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06D22-175E-BF40-8DFD-DEA5AE8FA4D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38CCC-8785-8C45-9A10-C1E394385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53" t="1098"/>
          <a:stretch/>
        </p:blipFill>
        <p:spPr>
          <a:xfrm rot="10800000">
            <a:off x="-2" y="0"/>
            <a:ext cx="152401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44468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3042093"/>
            <a:ext cx="12192000" cy="539159"/>
          </a:xfrm>
        </p:spPr>
        <p:txBody>
          <a:bodyPr vert="horz" lIns="365760" tIns="174160" rIns="348324" bIns="174160" rtlCol="0" anchor="ctr">
            <a:noAutofit/>
          </a:bodyPr>
          <a:lstStyle>
            <a:lvl1pPr>
              <a:defRPr lang="en-US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1401"/>
            <a:ext cx="12192000" cy="748795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ctr" defTabSz="6095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133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6095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133" dirty="0">
                <a:solidFill>
                  <a:schemeClr val="bg1"/>
                </a:solidFill>
              </a:rPr>
              <a:t>Title</a:t>
            </a:r>
            <a:br>
              <a:rPr lang="en-US" sz="2133" dirty="0">
                <a:solidFill>
                  <a:schemeClr val="bg1"/>
                </a:solidFill>
              </a:rPr>
            </a:br>
            <a:r>
              <a:rPr lang="en-US" sz="2133" dirty="0">
                <a:solidFill>
                  <a:schemeClr val="bg1"/>
                </a:solidFill>
              </a:rPr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340107077"/>
      </p:ext>
    </p:extLst>
  </p:cSld>
  <p:clrMapOvr>
    <a:masterClrMapping/>
  </p:clrMapOvr>
  <p:transition spd="slow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708965" y="2422684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5850744" y="3271240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850744" y="2817274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6E5DA-BF9A-3846-A912-D3D171FBF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169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C266B10B-D4FD-7C46-80CC-C2BD9184EF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08965" y="2422684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CA0F9310-3712-C947-B1C1-C840DDC7E5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0744" y="3271240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537AF8F-85E4-B74F-A745-A8152C6BAD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50744" y="2817274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90845FE-0EAC-594B-BFB0-3300B62158B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324049" y="390456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EB69FB1-54F7-174B-9E21-05E903AAD7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65828" y="1239012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2DC65D6-D36C-3A4C-9DC1-3DE6026286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828" y="785046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F6BE8D-FEF5-914C-B76A-9CFB8D8070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9775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eaker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F23BBED-DDD5-2A47-A2A5-401AD936F0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26677" y="2545285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35611695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eakers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C5A7AC8-E94D-1542-919C-181B3AA1C95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08804" y="1199321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279ED68-0022-D840-9E7C-B124B96CAD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8804" y="745355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C5272AA-9B39-7A41-B585-62AABEB224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26679" y="2545285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432538D-7B9D-FC46-90C7-2341CE30DA8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26679" y="380161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1191794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animBg="1"/>
    </p:bld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eakers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C5A7AC8-E94D-1542-919C-181B3AA1C95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08804" y="1199321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279ED68-0022-D840-9E7C-B124B96CAD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8804" y="745355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AF5D545C-DD7E-1E44-B113-10380516AB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8804" y="5517517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3991AF8-2D1E-8A47-BA30-3B21D0F0FDE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08804" y="5063551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904BE6A2-7AF0-C343-9A73-117211DF9D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30375" y="2548983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3A3FA309-FE2C-AB44-BCC0-02BAE258230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30375" y="383859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9378E6A5-DF72-8842-98F7-2601F1F04F2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330375" y="4706072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31938729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8" grpId="0" animBg="1"/>
    </p:bld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1" y="1417821"/>
            <a:ext cx="6090445" cy="625635"/>
          </a:xfrm>
          <a:prstGeom prst="rect">
            <a:avLst/>
          </a:prstGeom>
          <a:noFill/>
        </p:spPr>
        <p:txBody>
          <a:bodyPr vert="horz" lIns="365760" tIns="174160" rIns="348324" bIns="174160" rtlCol="0" anchor="ctr">
            <a:noAutofit/>
          </a:bodyPr>
          <a:lstStyle>
            <a:lvl1pPr marL="325429" indent="-325429" algn="ctr">
              <a:buNone/>
              <a:defRPr lang="en-US" sz="2667" b="0" i="0" u="none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99715" y="1417821"/>
            <a:ext cx="6096517" cy="625635"/>
          </a:xfrm>
          <a:prstGeom prst="rect">
            <a:avLst/>
          </a:prstGeom>
          <a:noFill/>
        </p:spPr>
        <p:txBody>
          <a:bodyPr vert="horz" lIns="365760" tIns="174160" rIns="348324" bIns="174160" rtlCol="0" anchor="ctr">
            <a:noAutofit/>
          </a:bodyPr>
          <a:lstStyle>
            <a:lvl1pPr marL="325429" indent="-325429" algn="ctr">
              <a:buNone/>
              <a:defRPr lang="en-US" sz="2667" b="0" i="0" u="none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043117"/>
            <a:ext cx="6094677" cy="82939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2pPr marL="435361" indent="0" algn="ctr">
              <a:buFont typeface="Arial" charset="0"/>
              <a:buNone/>
              <a:defRPr sz="2133"/>
            </a:lvl2pPr>
            <a:lvl3pPr marL="871118" indent="0" algn="ctr">
              <a:buFont typeface="Arial" charset="0"/>
              <a:buNone/>
              <a:defRPr sz="2133"/>
            </a:lvl3pPr>
            <a:lvl4pPr marL="1306479" indent="0" algn="ctr">
              <a:buFont typeface="Arial" charset="0"/>
              <a:buNone/>
              <a:defRPr sz="2133"/>
            </a:lvl4pPr>
            <a:lvl5pPr marL="1741047" indent="0" algn="ctr">
              <a:buFont typeface="Arial" charset="0"/>
              <a:buNone/>
              <a:defRPr sz="2133"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3885" y="2042585"/>
            <a:ext cx="6098116" cy="82992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2pPr marL="435361" indent="0" algn="ctr">
              <a:buFont typeface="Arial" charset="0"/>
              <a:buNone/>
              <a:defRPr sz="2133">
                <a:latin typeface="+mn-lt"/>
              </a:defRPr>
            </a:lvl2pPr>
            <a:lvl3pPr marL="871118" indent="0" algn="ctr">
              <a:buFont typeface="Arial" charset="0"/>
              <a:buNone/>
              <a:defRPr sz="2133">
                <a:latin typeface="+mn-lt"/>
              </a:defRPr>
            </a:lvl3pPr>
            <a:lvl4pPr marL="1306479" indent="0" algn="ctr">
              <a:buFont typeface="Arial" charset="0"/>
              <a:buNone/>
              <a:defRPr sz="2133">
                <a:latin typeface="+mn-lt"/>
              </a:defRPr>
            </a:lvl4pPr>
            <a:lvl5pPr marL="1741047" indent="0" algn="ctr">
              <a:buFont typeface="Arial" charset="0"/>
              <a:buNone/>
              <a:defRPr sz="2133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3644900"/>
            <a:ext cx="6093884" cy="621792"/>
          </a:xfrm>
          <a:prstGeom prst="rect">
            <a:avLst/>
          </a:prstGeom>
        </p:spPr>
        <p:txBody>
          <a:bodyPr anchor="ctr"/>
          <a:lstStyle>
            <a:lvl1pPr marL="457189" indent="-457189" algn="ctr">
              <a:buFont typeface="Arial" charset="0"/>
              <a:buNone/>
              <a:defRPr sz="2667">
                <a:latin typeface="+mn-lt"/>
              </a:defRPr>
            </a:lvl1pPr>
            <a:lvl5pPr marL="2198236" indent="-457189" algn="ctr">
              <a:buFont typeface="Arial" charset="0"/>
              <a:buChar char="•"/>
              <a:defRPr sz="3200"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1" y="4267200"/>
            <a:ext cx="6093884" cy="829056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5pPr marL="1741047" indent="0" algn="ctr">
              <a:buFont typeface="Arial" charset="0"/>
              <a:buNone/>
              <a:defRPr sz="2133"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6093885" y="3644901"/>
            <a:ext cx="6098116" cy="621792"/>
          </a:xfrm>
          <a:prstGeom prst="rect">
            <a:avLst/>
          </a:prstGeom>
        </p:spPr>
        <p:txBody>
          <a:bodyPr/>
          <a:lstStyle>
            <a:lvl1pPr algn="ctr">
              <a:buNone/>
              <a:defRPr sz="2667">
                <a:latin typeface="+mn-lt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6093885" y="4267200"/>
            <a:ext cx="6098116" cy="829056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133">
                <a:latin typeface="+mn-lt"/>
              </a:defRPr>
            </a:lvl1pPr>
            <a:lvl5pPr algn="ctr">
              <a:defRPr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2137392142"/>
      </p:ext>
    </p:extLst>
  </p:cSld>
  <p:clrMapOvr>
    <a:masterClrMapping/>
  </p:clrMapOvr>
  <p:transition spd="slow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justified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21132"/>
            <a:ext cx="11020508" cy="1143000"/>
          </a:xfrm>
        </p:spPr>
        <p:txBody>
          <a:bodyPr/>
          <a:lstStyle>
            <a:lvl1pPr algn="l">
              <a:defRPr sz="34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871093179"/>
      </p:ext>
    </p:extLst>
  </p:cSld>
  <p:clrMapOvr>
    <a:masterClrMapping/>
  </p:clrMapOvr>
  <p:transition spd="slow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1893" y="221132"/>
            <a:ext cx="11068215" cy="1143000"/>
          </a:xfrm>
        </p:spPr>
        <p:txBody>
          <a:bodyPr/>
          <a:lstStyle>
            <a:lvl1pPr algn="ctr">
              <a:defRPr sz="34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3774664222"/>
      </p:ext>
    </p:extLst>
  </p:cSld>
  <p:clrMapOvr>
    <a:masterClrMapping/>
  </p:clrMapOvr>
  <p:transition spd="slow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2EB73BA-8D86-CA43-BE18-68F5F76B47E3}"/>
              </a:ext>
            </a:extLst>
          </p:cNvPr>
          <p:cNvSpPr/>
          <p:nvPr userDrawn="1"/>
        </p:nvSpPr>
        <p:spPr>
          <a:xfrm>
            <a:off x="0" y="1903143"/>
            <a:ext cx="12192000" cy="4954859"/>
          </a:xfrm>
          <a:prstGeom prst="rect">
            <a:avLst/>
          </a:prstGeom>
          <a:solidFill>
            <a:srgbClr val="000000">
              <a:alpha val="40000"/>
            </a:srgbClr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6667" dirty="0">
              <a:solidFill>
                <a:schemeClr val="bg1">
                  <a:lumMod val="95000"/>
                </a:schemeClr>
              </a:solidFill>
              <a:effectLst>
                <a:outerShdw dist="12700" dir="5400000" algn="tl" rotWithShape="0">
                  <a:schemeClr val="tx2">
                    <a:lumMod val="75000"/>
                    <a:alpha val="50000"/>
                  </a:schemeClr>
                </a:outerShdw>
              </a:effectLst>
              <a:cs typeface="Univers LT Std 45 Light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34075" y="3404910"/>
            <a:ext cx="204476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“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863840" y="6014494"/>
            <a:ext cx="318251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25429" indent="-325429" algn="r">
              <a:buNone/>
              <a:defRPr lang="en-US" sz="2133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defTabSz="2167460" latinLnBrk="0"/>
            <a:r>
              <a:rPr lang="en-US" dirty="0"/>
              <a:t>—Name, Title, Company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147681" y="5220834"/>
            <a:ext cx="204476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”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234075" y="3559604"/>
            <a:ext cx="9723851" cy="234630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b="0" i="0" spc="0">
                <a:solidFill>
                  <a:schemeClr val="bg1"/>
                </a:solidFill>
                <a:effectLst/>
                <a:latin typeface="+mj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4901511" y="737144"/>
            <a:ext cx="2388979" cy="2388979"/>
          </a:xfrm>
          <a:prstGeom prst="ellipse">
            <a:avLst/>
          </a:prstGeom>
          <a:ln w="6350">
            <a:solidFill>
              <a:schemeClr val="accent4"/>
            </a:solidFill>
          </a:ln>
        </p:spPr>
        <p:txBody>
          <a:bodyPr anchor="ctr"/>
          <a:lstStyle>
            <a:lvl1pPr marL="0" marR="0" indent="0" algn="ctr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867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1558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F585-5101-8C47-BBE7-82D71209A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838" y="695225"/>
            <a:ext cx="1087797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347679-7AB8-114A-AB6E-C761C8D41B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5837" y="1874564"/>
            <a:ext cx="10877549" cy="4656281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1946BE3-7934-4148-B041-ED9BE26FA3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3" y="327155"/>
            <a:ext cx="1087796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3" name="Text Placeholder 31">
            <a:extLst>
              <a:ext uri="{FF2B5EF4-FFF2-40B4-BE49-F238E27FC236}">
                <a16:creationId xmlns:a16="http://schemas.microsoft.com/office/drawing/2014/main" id="{97D601DB-15C4-CC45-AD1F-1AAB583229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706" y="1395694"/>
            <a:ext cx="1087797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06D22-175E-BF40-8DFD-DEA5AE8FA4D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38CCC-8785-8C45-9A10-C1E394385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53" t="1098"/>
          <a:stretch/>
        </p:blipFill>
        <p:spPr>
          <a:xfrm rot="10800000">
            <a:off x="-2" y="0"/>
            <a:ext cx="152401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85223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00C21-8BFC-CD41-A087-551E8D934200}"/>
              </a:ext>
            </a:extLst>
          </p:cNvPr>
          <p:cNvSpPr/>
          <p:nvPr userDrawn="1"/>
        </p:nvSpPr>
        <p:spPr>
          <a:xfrm>
            <a:off x="0" y="1170287"/>
            <a:ext cx="12192000" cy="4377720"/>
          </a:xfrm>
          <a:prstGeom prst="rect">
            <a:avLst/>
          </a:prstGeom>
          <a:solidFill>
            <a:srgbClr val="000000">
              <a:alpha val="40000"/>
            </a:srgbClr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6667" dirty="0">
              <a:solidFill>
                <a:schemeClr val="bg1">
                  <a:lumMod val="95000"/>
                </a:schemeClr>
              </a:solidFill>
              <a:effectLst>
                <a:outerShdw dist="12700" dir="5400000" algn="tl" rotWithShape="0">
                  <a:schemeClr val="tx2">
                    <a:lumMod val="75000"/>
                    <a:alpha val="50000"/>
                  </a:schemeClr>
                </a:outerShdw>
              </a:effectLst>
              <a:cs typeface="Univers LT Std 45 Ligh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1672424"/>
            <a:ext cx="10985500" cy="282422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b="0" i="0" spc="0">
                <a:solidFill>
                  <a:schemeClr val="bg1"/>
                </a:solidFill>
                <a:effectLst/>
                <a:latin typeface="+mj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9733" y="1550173"/>
            <a:ext cx="278335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“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9441" y="4605234"/>
            <a:ext cx="3369311" cy="420564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buFontTx/>
              <a:buNone/>
              <a:defRPr lang="en-US" sz="2133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defTabSz="2167460" latinLnBrk="0">
              <a:lnSpc>
                <a:spcPct val="100000"/>
              </a:lnSpc>
              <a:buClrTx/>
              <a:buSzTx/>
              <a:buNone/>
              <a:tabLst/>
            </a:pPr>
            <a:r>
              <a:rPr lang="en-US" dirty="0"/>
              <a:t>—Name, Title, Company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407606" y="3702989"/>
            <a:ext cx="278335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273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with text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3251" y="2857500"/>
            <a:ext cx="4883149" cy="1143000"/>
          </a:xfrm>
        </p:spPr>
        <p:txBody>
          <a:bodyPr/>
          <a:lstStyle>
            <a:lvl1pPr algn="r">
              <a:defRPr sz="2667" spc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00762" y="0"/>
            <a:ext cx="6091239" cy="6858000"/>
          </a:xfrm>
          <a:prstGeom prst="rect">
            <a:avLst/>
          </a:prstGeom>
          <a:noFill/>
        </p:spPr>
        <p:txBody>
          <a:bodyPr vert="horz" anchor="ctr"/>
          <a:lstStyle>
            <a:lvl1pPr marL="380990" marR="0" indent="-38099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000" b="0" i="0" spc="0" dirty="0">
                <a:solidFill>
                  <a:srgbClr val="F2F2F2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marR="0" lvl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dirty="0"/>
              <a:t>Click Icon to add illustration/picture</a:t>
            </a:r>
          </a:p>
        </p:txBody>
      </p:sp>
    </p:spTree>
    <p:extLst>
      <p:ext uri="{BB962C8B-B14F-4D97-AF65-F5344CB8AC3E}">
        <p14:creationId xmlns:p14="http://schemas.microsoft.com/office/powerpoint/2010/main" val="2012292766"/>
      </p:ext>
    </p:extLst>
  </p:cSld>
  <p:clrMapOvr>
    <a:masterClrMapping/>
  </p:clrMapOvr>
  <p:transition spd="slow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with tex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599" y="2857500"/>
            <a:ext cx="4883151" cy="1143000"/>
          </a:xfrm>
        </p:spPr>
        <p:txBody>
          <a:bodyPr/>
          <a:lstStyle>
            <a:lvl1pPr algn="l">
              <a:defRPr sz="2667" spc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6091239" cy="6858000"/>
          </a:xfrm>
          <a:prstGeom prst="rect">
            <a:avLst/>
          </a:prstGeom>
          <a:noFill/>
        </p:spPr>
        <p:txBody>
          <a:bodyPr vert="horz" anchor="ctr"/>
          <a:lstStyle>
            <a:lvl1pPr marL="0" marR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000" b="0" i="0" kern="1200" spc="0" dirty="0" smtClean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marR="0" lvl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Icon to add illustration/picture</a:t>
            </a:r>
          </a:p>
        </p:txBody>
      </p:sp>
    </p:spTree>
    <p:extLst>
      <p:ext uri="{BB962C8B-B14F-4D97-AF65-F5344CB8AC3E}">
        <p14:creationId xmlns:p14="http://schemas.microsoft.com/office/powerpoint/2010/main" val="30662737"/>
      </p:ext>
    </p:extLst>
  </p:cSld>
  <p:clrMapOvr>
    <a:masterClrMapping/>
  </p:clrMapOvr>
  <p:transition spd="slow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77689" y="986367"/>
            <a:ext cx="5311063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2" y="986367"/>
            <a:ext cx="5322267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43417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b="0" i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ＭＳ Ｐゴシック" charset="0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76690327"/>
      </p:ext>
    </p:extLst>
  </p:cSld>
  <p:clrMapOvr>
    <a:masterClrMapping/>
  </p:clrMapOvr>
  <p:transition spd="slow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3024" y="986367"/>
            <a:ext cx="720572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2" y="986367"/>
            <a:ext cx="3427601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43417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b="0" i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ＭＳ Ｐゴシック" charset="0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8525770"/>
      </p:ext>
    </p:extLst>
  </p:cSld>
  <p:clrMapOvr>
    <a:masterClrMapping/>
  </p:clrMapOvr>
  <p:transition spd="slow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4299" y="986367"/>
            <a:ext cx="3426556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61148" y="986367"/>
            <a:ext cx="342595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3025" y="986367"/>
            <a:ext cx="342595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58348970"/>
      </p:ext>
    </p:extLst>
  </p:cSld>
  <p:clrMapOvr>
    <a:masterClrMapping/>
  </p:clrMapOvr>
  <p:transition spd="slow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3426556" cy="68580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778725" y="3774220"/>
            <a:ext cx="3425952" cy="306721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778726" y="1"/>
            <a:ext cx="3425953" cy="34290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2650" y="3032097"/>
            <a:ext cx="4287997" cy="1219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>
                <a:solidFill>
                  <a:schemeClr val="bg1"/>
                </a:solidFill>
              </a:defRPr>
            </a:lvl1pPr>
            <a:lvl2pPr marL="435361" indent="0">
              <a:buNone/>
              <a:defRPr/>
            </a:lvl2pPr>
            <a:lvl3pPr marL="871118" indent="0">
              <a:buNone/>
              <a:defRPr/>
            </a:lvl3pPr>
            <a:lvl4pPr marL="1306479" indent="0">
              <a:buNone/>
              <a:defRPr/>
            </a:lvl4pPr>
            <a:lvl5pPr marL="1741047" indent="0">
              <a:buNone/>
              <a:defRPr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488034293"/>
      </p:ext>
    </p:extLst>
  </p:cSld>
  <p:clrMapOvr>
    <a:masterClrMapping/>
  </p:clrMapOvr>
  <p:transition spd="slow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2574421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014783" y="986367"/>
            <a:ext cx="257396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10605" y="986367"/>
            <a:ext cx="257396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407883" y="986367"/>
            <a:ext cx="257251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325429" indent="-325429" algn="ctr">
              <a:buNone/>
              <a:defRPr lang="en-US" sz="1600" b="0" i="0" dirty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pPr marL="0" lvl="0" indent="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44437156"/>
      </p:ext>
    </p:extLst>
  </p:cSld>
  <p:clrMapOvr>
    <a:masterClrMapping/>
  </p:clrMapOvr>
  <p:transition spd="slow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with center box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047695" y="986367"/>
            <a:ext cx="4085167" cy="487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baseline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Add color to box</a:t>
            </a:r>
          </a:p>
          <a:p>
            <a:pPr lvl="0"/>
            <a:endParaRPr lang="en-US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5645776" y="2155933"/>
            <a:ext cx="900448" cy="4094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sz="1600" dirty="0"/>
              <a:t>Icon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3444493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2862" y="986367"/>
            <a:ext cx="3444444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79384" y="3152880"/>
            <a:ext cx="3465905" cy="4141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 algn="ctr" defTabSz="609550" rtl="0" eaLnBrk="1" latinLnBrk="0" hangingPunct="1">
              <a:lnSpc>
                <a:spcPct val="120000"/>
              </a:lnSpc>
              <a:buNone/>
              <a:defRPr lang="en-US" sz="1867" kern="12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Univers Com 45 Light"/>
              </a:defRPr>
            </a:lvl1pPr>
          </a:lstStyle>
          <a:p>
            <a:pPr marL="0" lvl="0" algn="ctr" defTabSz="609550" latinLnBrk="0">
              <a:lnSpc>
                <a:spcPct val="120000"/>
              </a:lnSpc>
            </a:pPr>
            <a:r>
              <a:rPr lang="en-US" dirty="0"/>
              <a:t>Click to edit body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379384" y="2748016"/>
            <a:ext cx="3465904" cy="4205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 defTabSz="609550" rtl="0" eaLnBrk="1" latinLnBrk="0" hangingPunct="1">
              <a:buNone/>
              <a:defRPr lang="en-US" sz="2133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Univers Com 45 Light" charset="0"/>
              </a:defRPr>
            </a:lvl1pPr>
          </a:lstStyle>
          <a:p>
            <a:pPr marL="0" lvl="0" algn="ctr" defTabSz="609550" latinLnBrk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075542"/>
      </p:ext>
    </p:extLst>
  </p:cSld>
  <p:clrMapOvr>
    <a:masterClrMapping/>
  </p:clrMapOvr>
  <p:transition spd="slow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text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2574420" cy="43911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07881" y="988937"/>
            <a:ext cx="2572513" cy="4381593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03252" y="5377492"/>
            <a:ext cx="2574417" cy="499221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 hasCustomPrompt="1"/>
          </p:nvPr>
        </p:nvSpPr>
        <p:spPr>
          <a:xfrm>
            <a:off x="3407877" y="5377492"/>
            <a:ext cx="2572515" cy="499221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spc="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210601" y="986367"/>
            <a:ext cx="2575427" cy="43911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016239" y="988937"/>
            <a:ext cx="2572511" cy="4381593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6210599" y="5377492"/>
            <a:ext cx="2575428" cy="49922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1" hasCustomPrompt="1"/>
          </p:nvPr>
        </p:nvSpPr>
        <p:spPr>
          <a:xfrm>
            <a:off x="9013320" y="5377492"/>
            <a:ext cx="2575429" cy="499221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spc="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119433891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left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699ECA7-B3B5-8D4E-B208-AF0291053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31" name="Image">
            <a:extLst>
              <a:ext uri="{FF2B5EF4-FFF2-40B4-BE49-F238E27FC236}">
                <a16:creationId xmlns:a16="http://schemas.microsoft.com/office/drawing/2014/main" id="{9A615E0E-DE69-A645-902E-023559915E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6BD6219-57F7-8446-9CFB-54D629232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677" y="695225"/>
            <a:ext cx="1054213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90243BB2-13CD-484A-B8E3-12B95AC620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1663" y="1395694"/>
            <a:ext cx="10541723" cy="513651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23197-CDCD-7B41-A4DF-E6E6F729FF4B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684323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mages with text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3425955" cy="4364736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1376" y="987071"/>
            <a:ext cx="3427600" cy="4364032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03251" y="5350399"/>
            <a:ext cx="3425956" cy="499221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 hasCustomPrompt="1"/>
          </p:nvPr>
        </p:nvSpPr>
        <p:spPr>
          <a:xfrm>
            <a:off x="4383024" y="5350399"/>
            <a:ext cx="3425953" cy="499221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56419" y="999918"/>
            <a:ext cx="3430683" cy="43640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8153787" y="5350399"/>
            <a:ext cx="3434964" cy="499221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115564739"/>
      </p:ext>
    </p:extLst>
  </p:cSld>
  <p:clrMapOvr>
    <a:masterClrMapping/>
  </p:clrMapOvr>
  <p:transition spd="slow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328665"/>
      </p:ext>
    </p:extLst>
  </p:cSld>
  <p:clrMapOvr>
    <a:masterClrMapping/>
  </p:clrMapOvr>
  <p:transition spd="slow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11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" y="2"/>
            <a:ext cx="4064003" cy="4563201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4354" y="1"/>
            <a:ext cx="4067647" cy="4563200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72467" y="1"/>
            <a:ext cx="4051888" cy="4563203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2061A2-4C56-5542-9A39-9FFA4BB39BF3}"/>
              </a:ext>
            </a:extLst>
          </p:cNvPr>
          <p:cNvGrpSpPr/>
          <p:nvPr userDrawn="1"/>
        </p:nvGrpSpPr>
        <p:grpSpPr>
          <a:xfrm>
            <a:off x="-2" y="4563200"/>
            <a:ext cx="12192003" cy="2294809"/>
            <a:chOff x="-911653" y="3355754"/>
            <a:chExt cx="10070213" cy="1895440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2A2280D3-D3BD-594F-85B2-A1C36964692C}"/>
                </a:ext>
              </a:extLst>
            </p:cNvPr>
            <p:cNvSpPr/>
            <p:nvPr/>
          </p:nvSpPr>
          <p:spPr>
            <a:xfrm>
              <a:off x="-911653" y="3355756"/>
              <a:ext cx="3364264" cy="1895431"/>
            </a:xfrm>
            <a:prstGeom prst="parallelogram">
              <a:avLst>
                <a:gd name="adj" fmla="val 0"/>
              </a:avLst>
            </a:prstGeom>
            <a:solidFill>
              <a:schemeClr val="accent1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2BB7839-0CFD-274A-A1AD-2E3969C9669F}"/>
                </a:ext>
              </a:extLst>
            </p:cNvPr>
            <p:cNvSpPr/>
            <p:nvPr/>
          </p:nvSpPr>
          <p:spPr>
            <a:xfrm>
              <a:off x="2454929" y="3355754"/>
              <a:ext cx="3346892" cy="1895440"/>
            </a:xfrm>
            <a:prstGeom prst="parallelogram">
              <a:avLst>
                <a:gd name="adj" fmla="val 0"/>
              </a:avLst>
            </a:prstGeom>
            <a:solidFill>
              <a:srgbClr val="C00000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F722221C-BFD0-1A47-AF2C-33E554869597}"/>
                </a:ext>
              </a:extLst>
            </p:cNvPr>
            <p:cNvSpPr/>
            <p:nvPr/>
          </p:nvSpPr>
          <p:spPr>
            <a:xfrm>
              <a:off x="5798809" y="3355756"/>
              <a:ext cx="3359751" cy="1895438"/>
            </a:xfrm>
            <a:prstGeom prst="parallelogram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62944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37EDCB6-BDFE-6B45-9871-08A8D3EB5E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4068823" cy="4563201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19E6AFC-FF21-0E47-866C-EF658352C9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2467" y="1"/>
            <a:ext cx="4051888" cy="4563203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FE7286-CE3E-7741-80FA-A85006FBDA0B}"/>
              </a:ext>
            </a:extLst>
          </p:cNvPr>
          <p:cNvGrpSpPr/>
          <p:nvPr userDrawn="1"/>
        </p:nvGrpSpPr>
        <p:grpSpPr>
          <a:xfrm>
            <a:off x="-2" y="4563200"/>
            <a:ext cx="12192003" cy="2294809"/>
            <a:chOff x="-911653" y="3355754"/>
            <a:chExt cx="10070213" cy="18954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F4B77508-4A7F-2A48-94B8-712FE4CCCD77}"/>
                </a:ext>
              </a:extLst>
            </p:cNvPr>
            <p:cNvSpPr/>
            <p:nvPr/>
          </p:nvSpPr>
          <p:spPr>
            <a:xfrm>
              <a:off x="-911653" y="3355756"/>
              <a:ext cx="3364264" cy="1895431"/>
            </a:xfrm>
            <a:prstGeom prst="parallelogram">
              <a:avLst>
                <a:gd name="adj" fmla="val 0"/>
              </a:avLst>
            </a:prstGeom>
            <a:solidFill>
              <a:schemeClr val="accent6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813DA8EE-1483-7A4E-85EB-D1E86EFC0A59}"/>
                </a:ext>
              </a:extLst>
            </p:cNvPr>
            <p:cNvSpPr/>
            <p:nvPr/>
          </p:nvSpPr>
          <p:spPr>
            <a:xfrm>
              <a:off x="2449068" y="3355754"/>
              <a:ext cx="3352755" cy="1895440"/>
            </a:xfrm>
            <a:prstGeom prst="parallelogram">
              <a:avLst>
                <a:gd name="adj" fmla="val 0"/>
              </a:avLst>
            </a:prstGeom>
            <a:solidFill>
              <a:schemeClr val="accent5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CCECC1E6-0AF5-CE4F-AF37-53622AD2DB61}"/>
                </a:ext>
              </a:extLst>
            </p:cNvPr>
            <p:cNvSpPr/>
            <p:nvPr/>
          </p:nvSpPr>
          <p:spPr>
            <a:xfrm>
              <a:off x="5798809" y="3355756"/>
              <a:ext cx="3359751" cy="1895438"/>
            </a:xfrm>
            <a:prstGeom prst="parallelogram">
              <a:avLst>
                <a:gd name="adj" fmla="val 0"/>
              </a:avLst>
            </a:prstGeom>
            <a:solidFill>
              <a:schemeClr val="accent2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ABCE67B-0FFD-5241-9332-23E99B9B46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20063" y="1"/>
            <a:ext cx="4071939" cy="4563200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511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0" grpId="0"/>
    </p:bld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A45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dist="12700" dir="5400000" algn="tl" rotWithShape="0">
                  <a:schemeClr val="tx2">
                    <a:lumMod val="75000"/>
                    <a:alpha val="50000"/>
                  </a:schemeClr>
                </a:outerShdw>
              </a:effectLst>
              <a:cs typeface="Univers LT Std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5910933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809921972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95546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8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233416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left strip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699ECA7-B3B5-8D4E-B208-AF0291053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31" name="Image">
            <a:extLst>
              <a:ext uri="{FF2B5EF4-FFF2-40B4-BE49-F238E27FC236}">
                <a16:creationId xmlns:a16="http://schemas.microsoft.com/office/drawing/2014/main" id="{9A615E0E-DE69-A645-902E-023559915E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6BD6219-57F7-8446-9CFB-54D629232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677" y="695225"/>
            <a:ext cx="1054213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90243BB2-13CD-484A-B8E3-12B95AC620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1663" y="1874564"/>
            <a:ext cx="10541723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17E6C8D9-8AA3-4B4E-BFD6-648DDCA1BA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1282" y="327155"/>
            <a:ext cx="1054212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3" name="Text Placeholder 31">
            <a:extLst>
              <a:ext uri="{FF2B5EF4-FFF2-40B4-BE49-F238E27FC236}">
                <a16:creationId xmlns:a16="http://schemas.microsoft.com/office/drawing/2014/main" id="{F872888C-4E0A-DB41-9C82-85BD369F08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1545" y="1395694"/>
            <a:ext cx="1054213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23197-CDCD-7B41-A4DF-E6E6F729FF4B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8028437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231616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6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8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4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32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4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0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6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7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boxes with left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92CE2E4-1190-3D41-A038-70523F5D8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677" y="695225"/>
            <a:ext cx="1054213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39561789-3D10-7E4C-8B97-3512A5BC8A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1663" y="1395694"/>
            <a:ext cx="5106641" cy="513651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7030E2FF-6A19-7E41-93B4-9312F8F11B1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55159" y="1395694"/>
            <a:ext cx="5106641" cy="513651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E2C554-EAB4-FD44-852B-68B4F9CC8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20" name="Image">
            <a:extLst>
              <a:ext uri="{FF2B5EF4-FFF2-40B4-BE49-F238E27FC236}">
                <a16:creationId xmlns:a16="http://schemas.microsoft.com/office/drawing/2014/main" id="{8129F967-DDD4-834A-96A5-29BEC8B9DF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72593A-DFBE-724E-93F7-783654C7B9E3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23693677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5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3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1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71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40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2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805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2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1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0545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boxes with left strip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92CE2E4-1190-3D41-A038-70523F5D8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677" y="695225"/>
            <a:ext cx="1054213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39561789-3D10-7E4C-8B97-3512A5BC8A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1663" y="1874564"/>
            <a:ext cx="5106641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2B52F83-9A5C-8B4A-95B4-2975C6FFD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1282" y="327155"/>
            <a:ext cx="1054212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6" name="Text Placeholder 31">
            <a:extLst>
              <a:ext uri="{FF2B5EF4-FFF2-40B4-BE49-F238E27FC236}">
                <a16:creationId xmlns:a16="http://schemas.microsoft.com/office/drawing/2014/main" id="{A1CDB61C-80C3-3443-93C9-A592486713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1545" y="1395694"/>
            <a:ext cx="1054213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7030E2FF-6A19-7E41-93B4-9312F8F11B1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55159" y="1874564"/>
            <a:ext cx="5106641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E2C554-EAB4-FD44-852B-68B4F9CC8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20" name="Image">
            <a:extLst>
              <a:ext uri="{FF2B5EF4-FFF2-40B4-BE49-F238E27FC236}">
                <a16:creationId xmlns:a16="http://schemas.microsoft.com/office/drawing/2014/main" id="{8129F967-DDD4-834A-96A5-29BEC8B9DF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72593A-DFBE-724E-93F7-783654C7B9E3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81551925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>
                <a:solidFill>
                  <a:schemeClr val="bg1"/>
                </a:solidFill>
              </a:rPr>
              <a:t>“Place Quote Here”</a:t>
            </a:r>
          </a:p>
        </p:txBody>
      </p:sp>
      <p:pic>
        <p:nvPicPr>
          <p:cNvPr id="14" name="Content Placeholder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067" y="6325817"/>
            <a:ext cx="1408853" cy="34137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/>
              <a:t>–First and Last Name,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781203" y="6400800"/>
            <a:ext cx="182558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600" dirty="0">
                <a:solidFill>
                  <a:schemeClr val="bg1"/>
                </a:solidFill>
              </a:defRPr>
            </a:lvl1pPr>
          </a:lstStyle>
          <a:p>
            <a:r>
              <a:rPr lang="en-US" sz="1333" err="1"/>
              <a:t>ni.com</a:t>
            </a:r>
            <a:r>
              <a:rPr lang="en-US" sz="1333"/>
              <a:t>/</a:t>
            </a:r>
            <a:r>
              <a:rPr lang="en-US" sz="1333" err="1"/>
              <a:t>iiot</a:t>
            </a:r>
            <a:endParaRPr lang="en-US" sz="1333"/>
          </a:p>
        </p:txBody>
      </p:sp>
    </p:spTree>
    <p:extLst>
      <p:ext uri="{BB962C8B-B14F-4D97-AF65-F5344CB8AC3E}">
        <p14:creationId xmlns:p14="http://schemas.microsoft.com/office/powerpoint/2010/main" val="1124499590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04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88361450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252894277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0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18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24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20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776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small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447B4AA6-5104-9744-8E92-70D7A403B5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2597" y="-11"/>
            <a:ext cx="2341103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A9BD1BC-C5EF-4648-A5CB-AF3CD1174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906" y="695225"/>
            <a:ext cx="812990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C407C388-E6B8-E749-BCFB-7E576788EF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33800" y="1874564"/>
            <a:ext cx="8129586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282544D4-C803-484E-9A85-5C85653E66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3511" y="327155"/>
            <a:ext cx="812989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0" name="Text Placeholder 31">
            <a:extLst>
              <a:ext uri="{FF2B5EF4-FFF2-40B4-BE49-F238E27FC236}">
                <a16:creationId xmlns:a16="http://schemas.microsoft.com/office/drawing/2014/main" id="{1E9D40B9-0028-DA4B-8E95-DA397F305A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33774" y="1395694"/>
            <a:ext cx="812990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879D87-6CB0-9047-81FD-DD35D2509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8" name="Image">
            <a:extLst>
              <a:ext uri="{FF2B5EF4-FFF2-40B4-BE49-F238E27FC236}">
                <a16:creationId xmlns:a16="http://schemas.microsoft.com/office/drawing/2014/main" id="{F6C8BD1F-F220-3341-821A-D9F82E670D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176C418-668A-F445-AE50-B5D32A8B8355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453759719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38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64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42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58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6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1705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075288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406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876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9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4" t="4385" r="6075" b="2462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82494" y="3060700"/>
            <a:ext cx="10666506" cy="1133757"/>
          </a:xfrm>
        </p:spPr>
        <p:txBody>
          <a:bodyPr anchor="b">
            <a:normAutofit/>
          </a:bodyPr>
          <a:lstStyle>
            <a:lvl1pPr algn="l">
              <a:defRPr sz="5400" b="1" i="0" baseline="0">
                <a:solidFill>
                  <a:schemeClr val="bg1"/>
                </a:solidFill>
                <a:latin typeface="+mn-lt"/>
                <a:ea typeface="Apple Braille" charset="0"/>
                <a:cs typeface="Apple Braille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938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medium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90600" y="-11"/>
            <a:ext cx="4191001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67EB33-ED08-654E-AE8C-27D2D4873D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5151" y="695225"/>
            <a:ext cx="6348655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556016BF-4ADB-0746-9895-E4E327AD35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14976" y="1874564"/>
            <a:ext cx="6348410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8D4813-1039-4942-940D-15CFA040AF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4755" y="327155"/>
            <a:ext cx="6348655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87D8B10B-1A27-1E40-A964-277CF49DB7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5019" y="1395694"/>
            <a:ext cx="6348655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24D136-441F-F44B-9766-1FEFC192A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9" name="Image">
            <a:extLst>
              <a:ext uri="{FF2B5EF4-FFF2-40B4-BE49-F238E27FC236}">
                <a16:creationId xmlns:a16="http://schemas.microsoft.com/office/drawing/2014/main" id="{93F0BB9D-E93E-D643-A45B-B51F1C4D32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ADFA87-621A-0A46-9821-0318F489E9B0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44471301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632451" y="1143001"/>
            <a:ext cx="5892800" cy="11017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97279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1600" y="6019800"/>
            <a:ext cx="11988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01987961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91580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large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7900" y="0"/>
            <a:ext cx="6696073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58FBB93-958F-D34A-A420-116A082A0A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7627" y="695225"/>
            <a:ext cx="3866179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BD4C9327-19F2-2D46-9BB3-4B822562E3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97355" y="1874564"/>
            <a:ext cx="3866030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31D11FC-86A0-F74B-BDBF-C78F26DD19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97231" y="327155"/>
            <a:ext cx="386617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8" name="Text Placeholder 31">
            <a:extLst>
              <a:ext uri="{FF2B5EF4-FFF2-40B4-BE49-F238E27FC236}">
                <a16:creationId xmlns:a16="http://schemas.microsoft.com/office/drawing/2014/main" id="{DF531D75-CC58-5E44-BC0D-A13051768C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7495" y="1395694"/>
            <a:ext cx="3866179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857455-079E-A745-AA73-D90A3B95D2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9" name="Image">
            <a:extLst>
              <a:ext uri="{FF2B5EF4-FFF2-40B4-BE49-F238E27FC236}">
                <a16:creationId xmlns:a16="http://schemas.microsoft.com/office/drawing/2014/main" id="{DB341820-7372-484C-885D-86F1C93B53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5A385A-BAB9-B042-8917-604DEEE42E03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3669210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small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50897" y="-11"/>
            <a:ext cx="2341103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EF5A3F-CA78-1F42-9D15-B305FF774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5916" y="695225"/>
            <a:ext cx="8149084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C7CA72B4-0F4E-504F-B330-9D1729DDC2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5810" y="1874564"/>
            <a:ext cx="8148769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84744F0-D62C-5143-917C-799886FE64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5521" y="327155"/>
            <a:ext cx="8149083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A6033F4B-F476-6043-BE5D-983F5FE7C36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5784" y="1395694"/>
            <a:ext cx="8149084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DEB42F-7E9B-3448-AB25-1C122CFCAD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3" name="Image">
            <a:extLst>
              <a:ext uri="{FF2B5EF4-FFF2-40B4-BE49-F238E27FC236}">
                <a16:creationId xmlns:a16="http://schemas.microsoft.com/office/drawing/2014/main" id="{559593AB-08F6-AC49-BFC9-9708F6FD65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2EC2B17-1E57-0441-953D-FDDCE2BAAFDE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1979882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medium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00999" y="-11"/>
            <a:ext cx="4191001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34BEAE-1964-4A41-B73B-5DE55E90D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4" name="Image">
            <a:extLst>
              <a:ext uri="{FF2B5EF4-FFF2-40B4-BE49-F238E27FC236}">
                <a16:creationId xmlns:a16="http://schemas.microsoft.com/office/drawing/2014/main" id="{33F24DBE-264E-F94C-8FB3-FE8A3D9770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768705B-9EEA-6449-A887-E27409C5526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D49B707-3B8C-5A47-B177-422D52ECD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5916" y="695225"/>
            <a:ext cx="6244431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800F843-E451-D646-80C8-4D5C0E5D38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5811" y="1874564"/>
            <a:ext cx="6244190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BB6D5116-0889-E147-B422-DA7207EBE2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5521" y="327155"/>
            <a:ext cx="6244431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4" name="Text Placeholder 31">
            <a:extLst>
              <a:ext uri="{FF2B5EF4-FFF2-40B4-BE49-F238E27FC236}">
                <a16:creationId xmlns:a16="http://schemas.microsoft.com/office/drawing/2014/main" id="{DE9F7FBB-6E03-D04B-96A6-17AB2E6663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5784" y="1395694"/>
            <a:ext cx="6244431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993786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large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51232" y="-11"/>
            <a:ext cx="6640768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E19747-583B-F049-9DE6-B7086C0EB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3" name="Image">
            <a:extLst>
              <a:ext uri="{FF2B5EF4-FFF2-40B4-BE49-F238E27FC236}">
                <a16:creationId xmlns:a16="http://schemas.microsoft.com/office/drawing/2014/main" id="{B2AE4B2D-A1A6-584D-8806-3A21F434A7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E58551F-15B1-174D-9B95-F7DBE290EDBA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5C7E12B-E8CB-9A41-92FA-1019F576E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5916" y="695225"/>
            <a:ext cx="3793235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C57116F0-FAEB-E744-8C06-2DBCF13B0C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5811" y="1874564"/>
            <a:ext cx="3793089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8D26AF67-EEEB-8D4D-9F26-42321F1054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5521" y="327155"/>
            <a:ext cx="3793235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5" name="Text Placeholder 31">
            <a:extLst>
              <a:ext uri="{FF2B5EF4-FFF2-40B4-BE49-F238E27FC236}">
                <a16:creationId xmlns:a16="http://schemas.microsoft.com/office/drawing/2014/main" id="{30F0DC5A-7034-2E45-98B5-A664643CBE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5784" y="1395694"/>
            <a:ext cx="3793235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5269384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een Content 1 box with medium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1512A22-4D06-E346-B502-9177F97B7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7"/>
          <a:stretch/>
        </p:blipFill>
        <p:spPr>
          <a:xfrm>
            <a:off x="2" y="2"/>
            <a:ext cx="997775" cy="6857998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258AE5-4320-034C-B0C8-1E6759D3794A}"/>
              </a:ext>
            </a:extLst>
          </p:cNvPr>
          <p:cNvSpPr/>
          <p:nvPr userDrawn="1"/>
        </p:nvSpPr>
        <p:spPr>
          <a:xfrm>
            <a:off x="996544" y="-11"/>
            <a:ext cx="5177717" cy="6858001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90F3C8-E13B-FB42-BE44-C140A028DEB0}"/>
              </a:ext>
            </a:extLst>
          </p:cNvPr>
          <p:cNvSpPr/>
          <p:nvPr userDrawn="1"/>
        </p:nvSpPr>
        <p:spPr>
          <a:xfrm>
            <a:off x="6165936" y="-11"/>
            <a:ext cx="328468" cy="6858001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8F18549F-BC91-B74F-B0B0-DECA6A5793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04107" y="-11"/>
            <a:ext cx="5687893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1C932D6-94B9-9C4B-AA8A-93F4265A9C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7015" y="695215"/>
            <a:ext cx="4516611" cy="590931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F16526BB-4E10-3241-B335-C4A0505E3C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6744" y="1874554"/>
            <a:ext cx="4516437" cy="4657645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586F9B00-93D6-7446-BE76-CE8A1FA795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26619" y="327145"/>
            <a:ext cx="4516611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0" name="Text Placeholder 31">
            <a:extLst>
              <a:ext uri="{FF2B5EF4-FFF2-40B4-BE49-F238E27FC236}">
                <a16:creationId xmlns:a16="http://schemas.microsoft.com/office/drawing/2014/main" id="{39CDCD6F-5CAF-1B4B-BEC1-8BC1ECDC14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6883" y="1395684"/>
            <a:ext cx="4516611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0C116B-952F-AC4C-9475-3ECAACADAA4C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1139989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een Content 1 box with medium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30F71-01AE-3B47-A421-55E08E098922}"/>
              </a:ext>
            </a:extLst>
          </p:cNvPr>
          <p:cNvSpPr/>
          <p:nvPr userDrawn="1"/>
        </p:nvSpPr>
        <p:spPr>
          <a:xfrm>
            <a:off x="7016750" y="-1"/>
            <a:ext cx="5177717" cy="6858001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D26DF4-FA5C-D84D-A8B6-16535A5C0EF5}"/>
              </a:ext>
            </a:extLst>
          </p:cNvPr>
          <p:cNvSpPr/>
          <p:nvPr userDrawn="1"/>
        </p:nvSpPr>
        <p:spPr>
          <a:xfrm>
            <a:off x="6688282" y="-1"/>
            <a:ext cx="328468" cy="6858001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512A22-4D06-E346-B502-9177F97B7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7"/>
          <a:stretch/>
        </p:blipFill>
        <p:spPr>
          <a:xfrm>
            <a:off x="2" y="2"/>
            <a:ext cx="997775" cy="6857998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8DFCA8-F118-124C-B788-58C1E7B4EB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97776" y="-11"/>
            <a:ext cx="5687893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236A33-E2CA-F843-BED1-BC17AB49A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7221" y="695225"/>
            <a:ext cx="4516611" cy="590931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EC336CC6-83BD-D048-8062-291E3596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46950" y="1874564"/>
            <a:ext cx="4516437" cy="4657645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9C40703-70D8-4D45-B830-25CE5FEB93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46825" y="327155"/>
            <a:ext cx="4516611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C28C767E-A76A-9646-BCF1-E61AD25F54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7089" y="1395694"/>
            <a:ext cx="4516611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85490F-0427-D844-A282-63C29905C7B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6334270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 Green bar Content 1 box with medium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8D26DF4-FA5C-D84D-A8B6-16535A5C0EF5}"/>
              </a:ext>
            </a:extLst>
          </p:cNvPr>
          <p:cNvSpPr/>
          <p:nvPr userDrawn="1"/>
        </p:nvSpPr>
        <p:spPr>
          <a:xfrm>
            <a:off x="5187335" y="-1"/>
            <a:ext cx="328468" cy="6858001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512A22-4D06-E346-B502-9177F97B7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7"/>
          <a:stretch/>
        </p:blipFill>
        <p:spPr>
          <a:xfrm>
            <a:off x="2" y="2"/>
            <a:ext cx="997775" cy="6857998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8DFCA8-F118-124C-B788-58C1E7B4EB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97777" y="-11"/>
            <a:ext cx="4177474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236A33-E2CA-F843-BED1-BC17AB49A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8763" y="695225"/>
            <a:ext cx="6025069" cy="590931"/>
          </a:xfr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EC336CC6-83BD-D048-8062-291E3596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8551" y="1874564"/>
            <a:ext cx="6024837" cy="4657645"/>
          </a:xfr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9C40703-70D8-4D45-B830-25CE5FEB93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38367" y="327155"/>
            <a:ext cx="602506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C28C767E-A76A-9646-BCF1-E61AD25F54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8631" y="1395694"/>
            <a:ext cx="6025069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F98853-DF03-D049-ABDC-9F4A569E6381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8863478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 Green bar Content 1 box with medium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8D26DF4-FA5C-D84D-A8B6-16535A5C0EF5}"/>
              </a:ext>
            </a:extLst>
          </p:cNvPr>
          <p:cNvSpPr/>
          <p:nvPr userDrawn="1"/>
        </p:nvSpPr>
        <p:spPr>
          <a:xfrm>
            <a:off x="7683233" y="-1"/>
            <a:ext cx="328468" cy="6858001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512A22-4D06-E346-B502-9177F97B7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7"/>
          <a:stretch/>
        </p:blipFill>
        <p:spPr>
          <a:xfrm>
            <a:off x="2" y="2"/>
            <a:ext cx="997775" cy="6857998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8DFCA8-F118-124C-B788-58C1E7B4EB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14526" y="-11"/>
            <a:ext cx="4177474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236A33-E2CA-F843-BED1-BC17AB49A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031" y="695225"/>
            <a:ext cx="6025069" cy="590931"/>
          </a:xfr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EC336CC6-83BD-D048-8062-291E3596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0819" y="1874564"/>
            <a:ext cx="6024837" cy="4657645"/>
          </a:xfr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9C40703-70D8-4D45-B830-25CE5FEB93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20635" y="327155"/>
            <a:ext cx="602506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C28C767E-A76A-9646-BCF1-E61AD25F54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0899" y="1395694"/>
            <a:ext cx="6025069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B4D76D-A8AC-044E-A337-15900E3D20AE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8043118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 layout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B2D7834-12E4-5840-AF86-22CF03FEFF94}"/>
              </a:ext>
            </a:extLst>
          </p:cNvPr>
          <p:cNvSpPr/>
          <p:nvPr userDrawn="1"/>
        </p:nvSpPr>
        <p:spPr>
          <a:xfrm>
            <a:off x="993046" y="4022726"/>
            <a:ext cx="11198954" cy="2835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01A12-A5D9-0846-82A2-CE97977208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6A3E4A46-72C4-CB4C-8F81-CDF21CB12C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4C9E40F-392F-D048-B50A-4BEB18C07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4204" y="704620"/>
            <a:ext cx="510437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A233752E-0206-9342-B552-B5F45B11D5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24041" y="1746721"/>
            <a:ext cx="5104173" cy="1948979"/>
          </a:xfrm>
        </p:spPr>
        <p:txBody>
          <a:bodyPr lIns="0" rIns="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1">
            <a:extLst>
              <a:ext uri="{FF2B5EF4-FFF2-40B4-BE49-F238E27FC236}">
                <a16:creationId xmlns:a16="http://schemas.microsoft.com/office/drawing/2014/main" id="{97CBF19E-4B15-3C4C-90F6-831FC6742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4072" y="1405089"/>
            <a:ext cx="5104370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Features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D29E6010-B2C9-3740-A109-EA3538472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20377" y="336550"/>
            <a:ext cx="5104370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B17FFFA9-BBD0-6B4B-891B-396550D27EA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759210" y="336550"/>
            <a:ext cx="5100705" cy="335915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90427C61-AAE9-9047-99AC-2C0713D942B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24041" y="4709274"/>
            <a:ext cx="5104173" cy="1812176"/>
          </a:xfrm>
        </p:spPr>
        <p:txBody>
          <a:bodyPr lIns="0" rIns="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31">
            <a:extLst>
              <a:ext uri="{FF2B5EF4-FFF2-40B4-BE49-F238E27FC236}">
                <a16:creationId xmlns:a16="http://schemas.microsoft.com/office/drawing/2014/main" id="{29762B76-3A33-0A4D-A044-81E06D2C57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24072" y="4350177"/>
            <a:ext cx="5104370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Applications</a:t>
            </a:r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86F9005F-5AE7-964A-BD93-15A5FCAE129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757761" y="4709274"/>
            <a:ext cx="5104173" cy="1812176"/>
          </a:xfrm>
        </p:spPr>
        <p:txBody>
          <a:bodyPr lIns="0" rIns="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1">
            <a:extLst>
              <a:ext uri="{FF2B5EF4-FFF2-40B4-BE49-F238E27FC236}">
                <a16:creationId xmlns:a16="http://schemas.microsoft.com/office/drawing/2014/main" id="{0517EF6E-4484-7D45-84D9-9F8EDBB0C71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57792" y="4350177"/>
            <a:ext cx="5104370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Other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21DC01-B2B2-8F4C-86C5-907C4C50C3B7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488616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242" y="365125"/>
            <a:ext cx="11520000" cy="1325563"/>
          </a:xfrm>
        </p:spPr>
        <p:txBody>
          <a:bodyPr/>
          <a:lstStyle>
            <a:lvl1pPr>
              <a:defRPr b="1" i="0" baseline="0">
                <a:solidFill>
                  <a:srgbClr val="404040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243" y="1825625"/>
            <a:ext cx="11511643" cy="4068099"/>
          </a:xfrm>
        </p:spPr>
        <p:txBody>
          <a:bodyPr/>
          <a:lstStyle>
            <a:lvl1pPr>
              <a:defRPr>
                <a:solidFill>
                  <a:srgbClr val="646464"/>
                </a:solidFill>
              </a:defRPr>
            </a:lvl1pPr>
            <a:lvl2pPr>
              <a:defRPr>
                <a:solidFill>
                  <a:srgbClr val="646464"/>
                </a:solidFill>
              </a:defRPr>
            </a:lvl2pPr>
            <a:lvl3pPr>
              <a:defRPr>
                <a:solidFill>
                  <a:srgbClr val="646464"/>
                </a:solidFill>
              </a:defRPr>
            </a:lvl3pPr>
            <a:lvl4pPr>
              <a:defRPr>
                <a:solidFill>
                  <a:srgbClr val="646464"/>
                </a:solidFill>
              </a:defRPr>
            </a:lvl4pPr>
            <a:lvl5pPr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6173253"/>
            <a:ext cx="5025600" cy="64156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7F785C4-9806-4DF7-956A-B4B5510F3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258" y="5860054"/>
            <a:ext cx="1816612" cy="9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489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587D4FCA-BEDE-6546-8F8C-D64C79BF66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804576" y="0"/>
            <a:ext cx="2394050" cy="3992246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BFFF965F-3EF2-6B4D-8AD9-386A5DE7EA8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168900" y="2836580"/>
            <a:ext cx="4305168" cy="402142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2F361653-C34F-DD42-A0A5-7E7AA652041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804572" y="4364564"/>
            <a:ext cx="2387428" cy="249343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2F66B114-E83F-3E44-B7BB-B1D72146765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62077" y="0"/>
            <a:ext cx="4311992" cy="250893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4250" y="325790"/>
            <a:ext cx="310230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4300316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1946BE3-7934-4148-B041-ED9BE26FA3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25438"/>
            <a:ext cx="3101109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A8DEC16-C7BA-DE41-A7BE-B809CE973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84" y="695225"/>
            <a:ext cx="448457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88A36F1-50F2-A544-8F53-A46031B366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478" y="1874564"/>
            <a:ext cx="4484397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F4700E5C-5805-3D40-8638-4EE3170A33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7452" y="1395694"/>
            <a:ext cx="448457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9014173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79ADA1DA-FFDB-2448-8F1B-91DBF4312E8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64166" y="3765584"/>
            <a:ext cx="2494692" cy="245756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ED694F3E-7D4A-224F-A001-65FD27CA72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64166" y="961872"/>
            <a:ext cx="2494692" cy="2450143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6BE28E73-3235-1D4C-8638-A853FAB90C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0993" y="3765584"/>
            <a:ext cx="2494692" cy="245756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ABF6C3C8-2A34-E747-8783-83FE64DCB8E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40993" y="961872"/>
            <a:ext cx="2494692" cy="2450143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2AB00DA2-ECDE-234F-8745-008B85E755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700807" y="3765584"/>
            <a:ext cx="2494692" cy="245756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39069577-B446-E94E-A2AF-ED769BE216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00807" y="961872"/>
            <a:ext cx="2494692" cy="2450143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5838" y="325790"/>
            <a:ext cx="10220324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11419925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AEB9D5C-763E-F841-9C5B-CF1FC37CF2B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25438"/>
            <a:ext cx="10220324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204DC26-7E0E-6847-B6F0-3CD2E5841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84" y="695225"/>
            <a:ext cx="3014874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B4FF226B-3AB8-FE48-ACD5-8288BB3369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479" y="1874564"/>
            <a:ext cx="3014758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31">
            <a:extLst>
              <a:ext uri="{FF2B5EF4-FFF2-40B4-BE49-F238E27FC236}">
                <a16:creationId xmlns:a16="http://schemas.microsoft.com/office/drawing/2014/main" id="{219EC87A-6D4C-C245-91CF-8BC6ABE2B93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452" y="1395694"/>
            <a:ext cx="3014874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2882399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Slide with 1 Box, 1 Image, and Right-h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5444" y="325790"/>
            <a:ext cx="3198077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4397284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86F2A26-B7A6-8B4A-855D-9747A39EC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1539538" y="-1"/>
            <a:ext cx="656167" cy="685800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032F32-95C6-C14B-9972-6642CA4CE3FA}"/>
              </a:ext>
            </a:extLst>
          </p:cNvPr>
          <p:cNvSpPr/>
          <p:nvPr userDrawn="1"/>
        </p:nvSpPr>
        <p:spPr>
          <a:xfrm>
            <a:off x="9525000" y="-11"/>
            <a:ext cx="2014538" cy="6858011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415DF4DB-BAE3-C146-9DDF-2E1A64680F0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67313" y="-11"/>
            <a:ext cx="4357687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EAF60F-849D-A04C-A59E-87CBFF3DD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810625" y="325438"/>
            <a:ext cx="1384301" cy="1846262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6673AC39-1D72-9449-8521-F9BC004B5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810625" y="2501507"/>
            <a:ext cx="1384301" cy="1846262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107EF82-D50C-D049-911D-6CD56348807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810625" y="4677575"/>
            <a:ext cx="1384301" cy="1846262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3D4B902D-400B-F34A-968D-D9AFDA9FBD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25438"/>
            <a:ext cx="3198077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835E7B-4925-5540-AF4B-5F86B3228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84" y="695225"/>
            <a:ext cx="448457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8FCED069-2017-EB41-9FC3-0911F0180C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478" y="1874564"/>
            <a:ext cx="4484397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0D0C335E-50EE-1F43-92E1-2E3D57D5BD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7452" y="1395694"/>
            <a:ext cx="448457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376753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Slide with Quote, 1 Image, and Right-hand Perce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5444" y="325790"/>
            <a:ext cx="3198077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4397284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86F2A26-B7A6-8B4A-855D-9747A39EC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1539538" y="-1"/>
            <a:ext cx="656167" cy="685800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032F32-95C6-C14B-9972-6642CA4CE3FA}"/>
              </a:ext>
            </a:extLst>
          </p:cNvPr>
          <p:cNvSpPr/>
          <p:nvPr userDrawn="1"/>
        </p:nvSpPr>
        <p:spPr>
          <a:xfrm>
            <a:off x="9525000" y="-11"/>
            <a:ext cx="2014538" cy="6858011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415DF4DB-BAE3-C146-9DDF-2E1A64680F0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67313" y="-11"/>
            <a:ext cx="4357687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CF3FAB-6520-FE48-8682-E399C8655A72}"/>
              </a:ext>
            </a:extLst>
          </p:cNvPr>
          <p:cNvGrpSpPr/>
          <p:nvPr userDrawn="1"/>
        </p:nvGrpSpPr>
        <p:grpSpPr>
          <a:xfrm flipH="1">
            <a:off x="321732" y="2523454"/>
            <a:ext cx="4519010" cy="3780333"/>
            <a:chOff x="143113" y="2095349"/>
            <a:chExt cx="3487500" cy="305468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BF833D3-1133-284C-B7FF-C85D9E4BF888}"/>
                </a:ext>
              </a:extLst>
            </p:cNvPr>
            <p:cNvSpPr/>
            <p:nvPr/>
          </p:nvSpPr>
          <p:spPr>
            <a:xfrm rot="5400000">
              <a:off x="2245001" y="3764419"/>
              <a:ext cx="1385888" cy="1385335"/>
            </a:xfrm>
            <a:custGeom>
              <a:avLst/>
              <a:gdLst>
                <a:gd name="connsiteX0" fmla="*/ 5285 w 1514204"/>
                <a:gd name="connsiteY0" fmla="*/ 0 h 1513599"/>
                <a:gd name="connsiteX1" fmla="*/ 1514204 w 1514204"/>
                <a:gd name="connsiteY1" fmla="*/ 1509713 h 1513599"/>
                <a:gd name="connsiteX2" fmla="*/ 1514008 w 1514204"/>
                <a:gd name="connsiteY2" fmla="*/ 1513599 h 1513599"/>
                <a:gd name="connsiteX3" fmla="*/ 0 w 1514204"/>
                <a:gd name="connsiteY3" fmla="*/ 1513599 h 1513599"/>
                <a:gd name="connsiteX4" fmla="*/ 0 w 1514204"/>
                <a:gd name="connsiteY4" fmla="*/ 267 h 1513599"/>
                <a:gd name="connsiteX0" fmla="*/ 0 w 1514204"/>
                <a:gd name="connsiteY0" fmla="*/ 267 h 1543322"/>
                <a:gd name="connsiteX1" fmla="*/ 5285 w 1514204"/>
                <a:gd name="connsiteY1" fmla="*/ 0 h 1543322"/>
                <a:gd name="connsiteX2" fmla="*/ 1514204 w 1514204"/>
                <a:gd name="connsiteY2" fmla="*/ 1509713 h 1543322"/>
                <a:gd name="connsiteX3" fmla="*/ 1514008 w 1514204"/>
                <a:gd name="connsiteY3" fmla="*/ 1513599 h 1543322"/>
                <a:gd name="connsiteX4" fmla="*/ 29723 w 1514204"/>
                <a:gd name="connsiteY4" fmla="*/ 1543322 h 1543322"/>
                <a:gd name="connsiteX0" fmla="*/ 0 w 1514204"/>
                <a:gd name="connsiteY0" fmla="*/ 267 h 1513599"/>
                <a:gd name="connsiteX1" fmla="*/ 5285 w 1514204"/>
                <a:gd name="connsiteY1" fmla="*/ 0 h 1513599"/>
                <a:gd name="connsiteX2" fmla="*/ 1514204 w 1514204"/>
                <a:gd name="connsiteY2" fmla="*/ 1509713 h 1513599"/>
                <a:gd name="connsiteX3" fmla="*/ 1514008 w 1514204"/>
                <a:gd name="connsiteY3" fmla="*/ 1513599 h 151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4204" h="1513599">
                  <a:moveTo>
                    <a:pt x="0" y="267"/>
                  </a:moveTo>
                  <a:lnTo>
                    <a:pt x="5285" y="0"/>
                  </a:lnTo>
                  <a:cubicBezTo>
                    <a:pt x="838638" y="0"/>
                    <a:pt x="1514204" y="675922"/>
                    <a:pt x="1514204" y="1509713"/>
                  </a:cubicBezTo>
                  <a:cubicBezTo>
                    <a:pt x="1514139" y="1511008"/>
                    <a:pt x="1514073" y="1512304"/>
                    <a:pt x="1514008" y="1513599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dirty="0" err="1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8E8590B-B709-CB45-8693-77268DC05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0613" y="2095349"/>
              <a:ext cx="0" cy="166879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632D90-92AF-8940-AB6C-EF55F6112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113" y="5150031"/>
              <a:ext cx="210216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8D2F768C-C631-5C44-807A-FF634C72AA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38300" y="5460028"/>
            <a:ext cx="3202442" cy="1661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r"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8CDCD86C-20E8-F44C-B324-3EFDE0B1F4F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38300" y="5740976"/>
            <a:ext cx="3202442" cy="1661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r">
              <a:buNone/>
              <a:defRPr sz="1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POSITION AND COMPANY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EC433212-49F4-5F41-96BD-7DA1491EEE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6166" y="2502553"/>
            <a:ext cx="4184577" cy="26368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>
              <a:buNone/>
              <a:defRPr kumimoji="0" lang="en-US" sz="2133" u="none" strike="noStrike" kern="1000" cap="none" spc="0" normalizeH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sym typeface="Founders Grotesk"/>
              </a:defRPr>
            </a:lvl1pPr>
          </a:lstStyle>
          <a:p>
            <a:pPr lvl="0">
              <a:spcBef>
                <a:spcPct val="0"/>
              </a:spcBef>
              <a:buClrTx/>
              <a:buSzTx/>
              <a:buFontTx/>
              <a:tabLst/>
            </a:pPr>
            <a:r>
              <a:rPr lang="en-US" sz="2400" dirty="0"/>
              <a:t>Place your quote here. Place your quote here. Place your quote here. Place your quote here.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AE3EAD-AC52-D74B-875A-21E7DE1E8AC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10625" y="2958356"/>
            <a:ext cx="1384301" cy="646331"/>
          </a:xfrm>
        </p:spPr>
        <p:txBody>
          <a:bodyPr>
            <a:sp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1D900F4D-0479-4243-8B14-B4008407E6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10625" y="3604687"/>
            <a:ext cx="1384301" cy="286232"/>
          </a:xfrm>
        </p:spPr>
        <p:txBody>
          <a:bodyPr>
            <a:sp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INCREASE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902F001-AA3D-5048-87FF-5868A4D40F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10625" y="329297"/>
            <a:ext cx="1384301" cy="646331"/>
          </a:xfrm>
        </p:spPr>
        <p:txBody>
          <a:bodyPr>
            <a:sp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A0B23A3-3C32-D64B-9EAB-0442902738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810625" y="975628"/>
            <a:ext cx="1384301" cy="286232"/>
          </a:xfrm>
        </p:spPr>
        <p:txBody>
          <a:bodyPr>
            <a:sp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INCREASE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AAD16678-839E-D54E-AA26-4D2841377F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10625" y="5596140"/>
            <a:ext cx="1384301" cy="646331"/>
          </a:xfrm>
        </p:spPr>
        <p:txBody>
          <a:bodyPr>
            <a:sp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EFDDE33-1B3E-6E4F-929B-2901AA2C85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10625" y="6242471"/>
            <a:ext cx="1384301" cy="286232"/>
          </a:xfrm>
        </p:spPr>
        <p:txBody>
          <a:bodyPr>
            <a:sp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INCREASE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BED079A4-A9DD-2C4F-9AEF-399CB88C5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25438"/>
            <a:ext cx="3198077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AFDED271-4FB0-5B4C-8B21-B30DB199E0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84" y="695225"/>
            <a:ext cx="4484570" cy="1089529"/>
          </a:xfrm>
        </p:spPr>
        <p:txBody>
          <a:bodyPr lIns="0" rIns="0"/>
          <a:lstStyle/>
          <a:p>
            <a:r>
              <a:rPr lang="en-US" dirty="0"/>
              <a:t>Customer Story Heading</a:t>
            </a:r>
          </a:p>
        </p:txBody>
      </p:sp>
    </p:spTree>
    <p:extLst>
      <p:ext uri="{BB962C8B-B14F-4D97-AF65-F5344CB8AC3E}">
        <p14:creationId xmlns:p14="http://schemas.microsoft.com/office/powerpoint/2010/main" val="25461195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with 1 Box and 1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2F032E7-F431-B74F-BA39-9E9DCFD591D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206287" cy="2817444"/>
          </a:xfrm>
          <a:custGeom>
            <a:avLst/>
            <a:gdLst>
              <a:gd name="connsiteX0" fmla="*/ 1302341 w 12206287"/>
              <a:gd name="connsiteY0" fmla="*/ 0 h 2817444"/>
              <a:gd name="connsiteX1" fmla="*/ 12206287 w 12206287"/>
              <a:gd name="connsiteY1" fmla="*/ 0 h 2817444"/>
              <a:gd name="connsiteX2" fmla="*/ 12206287 w 12206287"/>
              <a:gd name="connsiteY2" fmla="*/ 2817444 h 2817444"/>
              <a:gd name="connsiteX3" fmla="*/ 0 w 12206287"/>
              <a:gd name="connsiteY3" fmla="*/ 2817444 h 2817444"/>
              <a:gd name="connsiteX4" fmla="*/ 0 w 12206287"/>
              <a:gd name="connsiteY4" fmla="*/ 1107183 h 2817444"/>
              <a:gd name="connsiteX5" fmla="*/ 1302341 w 12206287"/>
              <a:gd name="connsiteY5" fmla="*/ 1107183 h 281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6287" h="2817444">
                <a:moveTo>
                  <a:pt x="1302341" y="0"/>
                </a:moveTo>
                <a:lnTo>
                  <a:pt x="12206287" y="0"/>
                </a:lnTo>
                <a:lnTo>
                  <a:pt x="12206287" y="2817444"/>
                </a:lnTo>
                <a:lnTo>
                  <a:pt x="0" y="2817444"/>
                </a:lnTo>
                <a:lnTo>
                  <a:pt x="0" y="1107183"/>
                </a:lnTo>
                <a:lnTo>
                  <a:pt x="1302341" y="1107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385CF0-D61E-DE47-8C11-425839DA03F9}"/>
              </a:ext>
            </a:extLst>
          </p:cNvPr>
          <p:cNvGrpSpPr/>
          <p:nvPr userDrawn="1"/>
        </p:nvGrpSpPr>
        <p:grpSpPr>
          <a:xfrm>
            <a:off x="0" y="0"/>
            <a:ext cx="1302341" cy="1107184"/>
            <a:chOff x="0" y="0"/>
            <a:chExt cx="976756" cy="8303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BC3C90-1ED5-6748-9D2C-6B78E7326AD6}"/>
                </a:ext>
              </a:extLst>
            </p:cNvPr>
            <p:cNvSpPr/>
            <p:nvPr/>
          </p:nvSpPr>
          <p:spPr>
            <a:xfrm>
              <a:off x="0" y="0"/>
              <a:ext cx="976756" cy="830388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0" name="Image">
              <a:extLst>
                <a:ext uri="{FF2B5EF4-FFF2-40B4-BE49-F238E27FC236}">
                  <a16:creationId xmlns:a16="http://schemas.microsoft.com/office/drawing/2014/main" id="{E60F496C-D733-E64A-8C75-A0D7FCD73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46990" y="250462"/>
              <a:ext cx="489607" cy="32763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3E27C77C-7156-2C4A-9EAC-98423CA044FC}"/>
              </a:ext>
            </a:extLst>
          </p:cNvPr>
          <p:cNvSpPr/>
          <p:nvPr userDrawn="1"/>
        </p:nvSpPr>
        <p:spPr>
          <a:xfrm rot="16200000" flipH="1">
            <a:off x="380470" y="4955611"/>
            <a:ext cx="1513939" cy="1622941"/>
          </a:xfrm>
          <a:custGeom>
            <a:avLst/>
            <a:gdLst>
              <a:gd name="connsiteX0" fmla="*/ 5285 w 1514204"/>
              <a:gd name="connsiteY0" fmla="*/ 0 h 1513599"/>
              <a:gd name="connsiteX1" fmla="*/ 1514204 w 1514204"/>
              <a:gd name="connsiteY1" fmla="*/ 1509713 h 1513599"/>
              <a:gd name="connsiteX2" fmla="*/ 1514008 w 1514204"/>
              <a:gd name="connsiteY2" fmla="*/ 1513599 h 1513599"/>
              <a:gd name="connsiteX3" fmla="*/ 0 w 1514204"/>
              <a:gd name="connsiteY3" fmla="*/ 1513599 h 1513599"/>
              <a:gd name="connsiteX4" fmla="*/ 0 w 1514204"/>
              <a:gd name="connsiteY4" fmla="*/ 267 h 1513599"/>
              <a:gd name="connsiteX0" fmla="*/ 0 w 1514204"/>
              <a:gd name="connsiteY0" fmla="*/ 267 h 1543322"/>
              <a:gd name="connsiteX1" fmla="*/ 5285 w 1514204"/>
              <a:gd name="connsiteY1" fmla="*/ 0 h 1543322"/>
              <a:gd name="connsiteX2" fmla="*/ 1514204 w 1514204"/>
              <a:gd name="connsiteY2" fmla="*/ 1509713 h 1543322"/>
              <a:gd name="connsiteX3" fmla="*/ 1514008 w 1514204"/>
              <a:gd name="connsiteY3" fmla="*/ 1513599 h 1543322"/>
              <a:gd name="connsiteX4" fmla="*/ 29723 w 1514204"/>
              <a:gd name="connsiteY4" fmla="*/ 1543322 h 1543322"/>
              <a:gd name="connsiteX0" fmla="*/ 0 w 1514204"/>
              <a:gd name="connsiteY0" fmla="*/ 267 h 1513599"/>
              <a:gd name="connsiteX1" fmla="*/ 5285 w 1514204"/>
              <a:gd name="connsiteY1" fmla="*/ 0 h 1513599"/>
              <a:gd name="connsiteX2" fmla="*/ 1514204 w 1514204"/>
              <a:gd name="connsiteY2" fmla="*/ 1509713 h 1513599"/>
              <a:gd name="connsiteX3" fmla="*/ 1514008 w 1514204"/>
              <a:gd name="connsiteY3" fmla="*/ 1513599 h 151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204" h="1513599">
                <a:moveTo>
                  <a:pt x="0" y="267"/>
                </a:moveTo>
                <a:lnTo>
                  <a:pt x="5285" y="0"/>
                </a:lnTo>
                <a:cubicBezTo>
                  <a:pt x="838638" y="0"/>
                  <a:pt x="1514204" y="675922"/>
                  <a:pt x="1514204" y="1509713"/>
                </a:cubicBezTo>
                <a:cubicBezTo>
                  <a:pt x="1514139" y="1511008"/>
                  <a:pt x="1514073" y="1512304"/>
                  <a:pt x="1514008" y="1513599"/>
                </a:cubicBezTo>
              </a:path>
            </a:pathLst>
          </a:cu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F559A4B-5BE6-9A4D-A68D-D8F0DA5F6D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2129" y="3472480"/>
            <a:ext cx="10228795" cy="639612"/>
          </a:xfrm>
        </p:spPr>
        <p:txBody>
          <a:bodyPr lIns="0" rIns="0"/>
          <a:lstStyle/>
          <a:p>
            <a:r>
              <a:rPr lang="en-US" dirty="0"/>
              <a:t>Customer Story Heading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3D538650-8E86-BC4F-BF98-494B6C8FB0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4251" y="4254447"/>
            <a:ext cx="10226674" cy="1947916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28647842-0B44-B14F-A88D-72EA68C69F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089002"/>
            <a:ext cx="10225481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867F8F-D3E9-0640-B07A-32F7FD14F30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6825192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with 1 Quote and 1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2F032E7-F431-B74F-BA39-9E9DCFD591D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206287" cy="2817444"/>
          </a:xfrm>
          <a:custGeom>
            <a:avLst/>
            <a:gdLst>
              <a:gd name="connsiteX0" fmla="*/ 1302341 w 12206287"/>
              <a:gd name="connsiteY0" fmla="*/ 0 h 2817444"/>
              <a:gd name="connsiteX1" fmla="*/ 12206287 w 12206287"/>
              <a:gd name="connsiteY1" fmla="*/ 0 h 2817444"/>
              <a:gd name="connsiteX2" fmla="*/ 12206287 w 12206287"/>
              <a:gd name="connsiteY2" fmla="*/ 2817444 h 2817444"/>
              <a:gd name="connsiteX3" fmla="*/ 0 w 12206287"/>
              <a:gd name="connsiteY3" fmla="*/ 2817444 h 2817444"/>
              <a:gd name="connsiteX4" fmla="*/ 0 w 12206287"/>
              <a:gd name="connsiteY4" fmla="*/ 1107183 h 2817444"/>
              <a:gd name="connsiteX5" fmla="*/ 1302341 w 12206287"/>
              <a:gd name="connsiteY5" fmla="*/ 1107183 h 281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6287" h="2817444">
                <a:moveTo>
                  <a:pt x="1302341" y="0"/>
                </a:moveTo>
                <a:lnTo>
                  <a:pt x="12206287" y="0"/>
                </a:lnTo>
                <a:lnTo>
                  <a:pt x="12206287" y="2817444"/>
                </a:lnTo>
                <a:lnTo>
                  <a:pt x="0" y="2817444"/>
                </a:lnTo>
                <a:lnTo>
                  <a:pt x="0" y="1107183"/>
                </a:lnTo>
                <a:lnTo>
                  <a:pt x="1302341" y="1107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F559A4B-5BE6-9A4D-A68D-D8F0DA5F6D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2129" y="3472480"/>
            <a:ext cx="10557476" cy="639612"/>
          </a:xfrm>
        </p:spPr>
        <p:txBody>
          <a:bodyPr lIns="0" rIns="0"/>
          <a:lstStyle/>
          <a:p>
            <a:r>
              <a:rPr lang="en-US" dirty="0"/>
              <a:t>Customer Story Heading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3D538650-8E86-BC4F-BF98-494B6C8FB05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84250" y="4254447"/>
            <a:ext cx="10555287" cy="1636110"/>
          </a:xfrm>
        </p:spPr>
        <p:txBody>
          <a:bodyPr lIns="0" rIns="0"/>
          <a:lstStyle>
            <a:lvl1pPr marL="0" indent="0"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Place your quote here. Place your quote here.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28647842-0B44-B14F-A88D-72EA68C69F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089002"/>
            <a:ext cx="10554056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368B11-30D6-6D45-9739-39DC64B89115}"/>
              </a:ext>
            </a:extLst>
          </p:cNvPr>
          <p:cNvGrpSpPr/>
          <p:nvPr userDrawn="1"/>
        </p:nvGrpSpPr>
        <p:grpSpPr>
          <a:xfrm flipV="1">
            <a:off x="325969" y="3472480"/>
            <a:ext cx="11213530" cy="3061563"/>
            <a:chOff x="253999" y="256470"/>
            <a:chExt cx="8857064" cy="25933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B7E6C9E-FD56-874F-A66B-F52A5FC619C8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2593330"/>
              <a:chOff x="701574" y="2302523"/>
              <a:chExt cx="2929039" cy="2593330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D154BBE-0F39-7241-B448-77AAF181CB53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6ABB367-1AA6-7B4D-984F-A12A644138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2302523"/>
                <a:ext cx="0" cy="1207449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8F63069-C467-644D-A8AC-D540C42FC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49C217-0B8B-5946-A5FF-D511F0859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5928025" cy="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3E8180D0-3D4C-4E4F-856F-1304AEE8D3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24316" y="5909657"/>
            <a:ext cx="3115183" cy="1661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r"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3C5F5CA3-FB6C-714F-B85B-703E19E305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24316" y="6211119"/>
            <a:ext cx="3115183" cy="1661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r">
              <a:buNone/>
              <a:defRPr sz="1200" b="0" i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POSITION AND COMPANY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301D5B-5F7A-824D-9A2E-7117CC97FED3}"/>
              </a:ext>
            </a:extLst>
          </p:cNvPr>
          <p:cNvGrpSpPr/>
          <p:nvPr userDrawn="1"/>
        </p:nvGrpSpPr>
        <p:grpSpPr>
          <a:xfrm>
            <a:off x="0" y="0"/>
            <a:ext cx="1302341" cy="1107184"/>
            <a:chOff x="0" y="0"/>
            <a:chExt cx="976756" cy="83038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845DD6F-B4FD-884E-BC3E-51A1920EEABE}"/>
                </a:ext>
              </a:extLst>
            </p:cNvPr>
            <p:cNvSpPr/>
            <p:nvPr/>
          </p:nvSpPr>
          <p:spPr>
            <a:xfrm>
              <a:off x="0" y="0"/>
              <a:ext cx="976756" cy="830388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8" name="Image">
              <a:extLst>
                <a:ext uri="{FF2B5EF4-FFF2-40B4-BE49-F238E27FC236}">
                  <a16:creationId xmlns:a16="http://schemas.microsoft.com/office/drawing/2014/main" id="{AC54BB23-6EA3-8347-8F02-E7F6CA7DB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46990" y="250462"/>
              <a:ext cx="489607" cy="32763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91F59A4-E2DD-8C43-BA1A-C1589744C15A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7190160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12D5025-B07C-F949-A73A-ACE66FBFE66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804906" y="1364512"/>
            <a:ext cx="3387094" cy="4127499"/>
          </a:xfrm>
          <a:custGeom>
            <a:avLst/>
            <a:gdLst>
              <a:gd name="connsiteX0" fmla="*/ 605226 w 3387094"/>
              <a:gd name="connsiteY0" fmla="*/ 0 h 4127499"/>
              <a:gd name="connsiteX1" fmla="*/ 3387094 w 3387094"/>
              <a:gd name="connsiteY1" fmla="*/ 0 h 4127499"/>
              <a:gd name="connsiteX2" fmla="*/ 3387094 w 3387094"/>
              <a:gd name="connsiteY2" fmla="*/ 4127499 h 4127499"/>
              <a:gd name="connsiteX3" fmla="*/ 0 w 3387094"/>
              <a:gd name="connsiteY3" fmla="*/ 4127499 h 4127499"/>
              <a:gd name="connsiteX4" fmla="*/ 0 w 3387094"/>
              <a:gd name="connsiteY4" fmla="*/ 608547 h 4127499"/>
              <a:gd name="connsiteX5" fmla="*/ 605226 w 3387094"/>
              <a:gd name="connsiteY5" fmla="*/ 608547 h 412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7094" h="4127499">
                <a:moveTo>
                  <a:pt x="605226" y="0"/>
                </a:moveTo>
                <a:lnTo>
                  <a:pt x="3387094" y="0"/>
                </a:lnTo>
                <a:lnTo>
                  <a:pt x="3387094" y="4127499"/>
                </a:lnTo>
                <a:lnTo>
                  <a:pt x="0" y="4127499"/>
                </a:lnTo>
                <a:lnTo>
                  <a:pt x="0" y="608547"/>
                </a:lnTo>
                <a:lnTo>
                  <a:pt x="605226" y="608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E860C6-24C4-C941-93E3-B34CDCD68F3F}"/>
              </a:ext>
            </a:extLst>
          </p:cNvPr>
          <p:cNvGrpSpPr/>
          <p:nvPr userDrawn="1"/>
        </p:nvGrpSpPr>
        <p:grpSpPr>
          <a:xfrm flipV="1">
            <a:off x="982133" y="0"/>
            <a:ext cx="6460067" cy="6208184"/>
            <a:chOff x="253999" y="256470"/>
            <a:chExt cx="5102517" cy="47184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1F2286E-D5DC-434E-AF5D-D086F942A521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718401"/>
              <a:chOff x="701574" y="177452"/>
              <a:chExt cx="2929039" cy="4718401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6FCCBCE4-7D9F-1143-9F99-227C32705A1D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5B559CF-4DEF-A742-91D8-8C3C102117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177452"/>
                <a:ext cx="0" cy="3332517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1D8E251-BD93-3344-8371-0EA1901920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68A834B-2AB3-6B45-87EA-C13B31648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2173478" cy="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853D762C-152D-1141-AFFE-39B89EE978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5935" y="5211068"/>
            <a:ext cx="3098800" cy="23240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r"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921D79FA-E5CF-FD4A-AE41-D0B58264AD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5935" y="5492014"/>
            <a:ext cx="3098800" cy="51724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1200" b="0" i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POSITION AND COMPANY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72B174-5025-2347-9FA3-23419F122D70}"/>
              </a:ext>
            </a:extLst>
          </p:cNvPr>
          <p:cNvGrpSpPr/>
          <p:nvPr userDrawn="1"/>
        </p:nvGrpSpPr>
        <p:grpSpPr>
          <a:xfrm>
            <a:off x="8806590" y="1365249"/>
            <a:ext cx="1219201" cy="1219200"/>
            <a:chOff x="8806590" y="1365249"/>
            <a:chExt cx="1219201" cy="1219200"/>
          </a:xfrm>
        </p:grpSpPr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B08286B8-F81F-C84F-BA43-C11CDC05D1C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806590" y="1365249"/>
              <a:ext cx="605226" cy="608550"/>
            </a:xfrm>
            <a:custGeom>
              <a:avLst/>
              <a:gdLst>
                <a:gd name="connsiteX0" fmla="*/ 0 w 453919"/>
                <a:gd name="connsiteY0" fmla="*/ 0 h 456412"/>
                <a:gd name="connsiteX1" fmla="*/ 453919 w 453919"/>
                <a:gd name="connsiteY1" fmla="*/ 0 h 456412"/>
                <a:gd name="connsiteX2" fmla="*/ 453919 w 453919"/>
                <a:gd name="connsiteY2" fmla="*/ 456412 h 456412"/>
                <a:gd name="connsiteX3" fmla="*/ 0 w 453919"/>
                <a:gd name="connsiteY3" fmla="*/ 456412 h 456412"/>
                <a:gd name="connsiteX4" fmla="*/ 0 w 453919"/>
                <a:gd name="connsiteY4" fmla="*/ 0 h 45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919" h="456412">
                  <a:moveTo>
                    <a:pt x="0" y="0"/>
                  </a:moveTo>
                  <a:lnTo>
                    <a:pt x="453919" y="0"/>
                  </a:lnTo>
                  <a:lnTo>
                    <a:pt x="453919" y="456412"/>
                  </a:lnTo>
                  <a:lnTo>
                    <a:pt x="0" y="456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anchor="ctr">
              <a:noAutofit/>
            </a:bodyPr>
            <a:lstStyle>
              <a:lvl1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bg2">
                    <a:lumMod val="50000"/>
                  </a:schemeClr>
                </a:buClr>
                <a:buSzPct val="70000"/>
                <a:buFont typeface="Wingdings" charset="2"/>
                <a:buNone/>
                <a:tabLst>
                  <a:tab pos="182880" algn="l"/>
                </a:tabLst>
                <a:defRPr lang="en-US" sz="1050" b="0" i="0" kern="1200" baseline="0">
                  <a:solidFill>
                    <a:schemeClr val="tx2"/>
                  </a:solidFill>
                  <a:latin typeface="+mn-lt"/>
                  <a:ea typeface="Arial" charset="0"/>
                  <a:cs typeface="Arial" charset="0"/>
                </a:defRPr>
              </a:lvl1pPr>
              <a:lvl2pPr marL="27432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>
                    <a:lumMod val="50000"/>
                  </a:schemeClr>
                </a:buClr>
                <a:buSzPct val="70000"/>
                <a:buFont typeface="Wingdings" charset="2"/>
                <a:buNone/>
                <a:defRPr lang="en-US" sz="1600" b="0" i="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Univers LT Std 45 Light"/>
                </a:defRPr>
              </a:lvl2pPr>
              <a:lvl3pPr marL="54864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>
                    <a:lumMod val="50000"/>
                  </a:schemeClr>
                </a:buClr>
                <a:buSzPct val="70000"/>
                <a:buFont typeface="Wingdings" charset="2"/>
                <a:buNone/>
                <a:defRPr lang="en-US" sz="1400" b="0" i="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Univers LT Std 45 Light"/>
                </a:defRPr>
              </a:lvl3pPr>
              <a:lvl4pPr marL="73152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>
                    <a:lumMod val="50000"/>
                  </a:schemeClr>
                </a:buClr>
                <a:buSzPct val="70000"/>
                <a:buFont typeface="Wingdings" charset="2"/>
                <a:buNone/>
                <a:defRPr lang="en-US" sz="1200" b="0" i="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Univers LT Std 45 Light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b="0" i="0" kern="1200" baseline="0">
                  <a:solidFill>
                    <a:schemeClr val="bg2">
                      <a:lumMod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3" name="Pie 12">
              <a:extLst>
                <a:ext uri="{FF2B5EF4-FFF2-40B4-BE49-F238E27FC236}">
                  <a16:creationId xmlns:a16="http://schemas.microsoft.com/office/drawing/2014/main" id="{AE8963BA-0EA5-FA49-8BB5-A893F8388ED7}"/>
                </a:ext>
              </a:extLst>
            </p:cNvPr>
            <p:cNvSpPr>
              <a:spLocks/>
            </p:cNvSpPr>
            <p:nvPr userDrawn="1"/>
          </p:nvSpPr>
          <p:spPr>
            <a:xfrm rot="10800000">
              <a:off x="8806591" y="1365249"/>
              <a:ext cx="1219200" cy="1219200"/>
            </a:xfrm>
            <a:prstGeom prst="pie">
              <a:avLst>
                <a:gd name="adj1" fmla="val 6048"/>
                <a:gd name="adj2" fmla="val 5412552"/>
              </a:avLst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14" name="Image">
            <a:extLst>
              <a:ext uri="{FF2B5EF4-FFF2-40B4-BE49-F238E27FC236}">
                <a16:creationId xmlns:a16="http://schemas.microsoft.com/office/drawing/2014/main" id="{74D3EBEF-640D-C644-A7E0-6173546E81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C66D496-5E8F-7448-A37B-25D8A95A6AB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7042" y="1365248"/>
            <a:ext cx="6135147" cy="331152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36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36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36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3600">
                <a:solidFill>
                  <a:schemeClr val="accent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Place your quote here. Place your quote here. Place your quote here. Place your quote here. Place your quote here.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B7CE3E-823D-5D4D-AC84-DE3D54B3F0E9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9074754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1E1BBE-549D-EB40-9587-354C5AE738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9"/>
          <a:stretch/>
        </p:blipFill>
        <p:spPr>
          <a:xfrm rot="10800000">
            <a:off x="0" y="0"/>
            <a:ext cx="993048" cy="6858000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4" name="Pie 13">
            <a:extLst>
              <a:ext uri="{FF2B5EF4-FFF2-40B4-BE49-F238E27FC236}">
                <a16:creationId xmlns:a16="http://schemas.microsoft.com/office/drawing/2014/main" id="{15C8A0BA-2CF9-E343-AFFB-D389F1CE58D2}"/>
              </a:ext>
            </a:extLst>
          </p:cNvPr>
          <p:cNvSpPr>
            <a:spLocks/>
          </p:cNvSpPr>
          <p:nvPr userDrawn="1"/>
        </p:nvSpPr>
        <p:spPr>
          <a:xfrm rot="10800000">
            <a:off x="1638505" y="1262368"/>
            <a:ext cx="1390263" cy="1382757"/>
          </a:xfrm>
          <a:prstGeom prst="pie">
            <a:avLst>
              <a:gd name="adj1" fmla="val 6048"/>
              <a:gd name="adj2" fmla="val 5412552"/>
            </a:avLst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E0E43A-5394-DA4A-8C5D-F871CCB68E67}"/>
              </a:ext>
            </a:extLst>
          </p:cNvPr>
          <p:cNvGrpSpPr/>
          <p:nvPr userDrawn="1"/>
        </p:nvGrpSpPr>
        <p:grpSpPr>
          <a:xfrm flipV="1">
            <a:off x="1631006" y="4378896"/>
            <a:ext cx="9579919" cy="1823467"/>
            <a:chOff x="254000" y="256470"/>
            <a:chExt cx="7566747" cy="13858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B593FD3-9E1B-F349-94D5-222419C5834B}"/>
                </a:ext>
              </a:extLst>
            </p:cNvPr>
            <p:cNvGrpSpPr/>
            <p:nvPr/>
          </p:nvGrpSpPr>
          <p:grpSpPr>
            <a:xfrm flipH="1" flipV="1">
              <a:off x="254000" y="256470"/>
              <a:ext cx="2929038" cy="1385888"/>
              <a:chOff x="701574" y="3509965"/>
              <a:chExt cx="2929038" cy="1385888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0A044B0-E8D5-9D4A-AC82-A85CEFD7EEF3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D6175D9-FBED-2443-9E8D-A61ACAAA1D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2AC657-5D35-324D-929D-C1B405605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4637709" cy="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096A1F0A-F20A-D94B-897C-B447A9C28B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3" y="5211068"/>
            <a:ext cx="3098800" cy="23240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r"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EE9ADA4-2CC3-BD49-B051-97A41EDE52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2123" y="5492014"/>
            <a:ext cx="3098800" cy="51724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1200" b="0" i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POSITION AND COMPANY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B42648EC-34DF-934F-B8C9-CB9A151237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2769" y="2171701"/>
            <a:ext cx="8878154" cy="25050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36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36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36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3600">
                <a:solidFill>
                  <a:schemeClr val="accent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Place your quote here. Place your quote here. Place your quote here. Place your quote here. Place your quote here.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4A9198-23B8-6B49-9205-7F8AB54BC17F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5360116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49">
            <a:extLst>
              <a:ext uri="{FF2B5EF4-FFF2-40B4-BE49-F238E27FC236}">
                <a16:creationId xmlns:a16="http://schemas.microsoft.com/office/drawing/2014/main" id="{E344299F-12BC-1547-BDC5-F557A00517A7}"/>
              </a:ext>
            </a:extLst>
          </p:cNvPr>
          <p:cNvSpPr/>
          <p:nvPr userDrawn="1"/>
        </p:nvSpPr>
        <p:spPr>
          <a:xfrm rot="10800000">
            <a:off x="9529727" y="-2"/>
            <a:ext cx="2667303" cy="2501012"/>
          </a:xfrm>
          <a:custGeom>
            <a:avLst/>
            <a:gdLst>
              <a:gd name="connsiteX0" fmla="*/ 2667303 w 2667303"/>
              <a:gd name="connsiteY0" fmla="*/ 2501012 h 2501012"/>
              <a:gd name="connsiteX1" fmla="*/ 0 w 2667303"/>
              <a:gd name="connsiteY1" fmla="*/ 2501012 h 2501012"/>
              <a:gd name="connsiteX2" fmla="*/ 0 w 2667303"/>
              <a:gd name="connsiteY2" fmla="*/ 0 h 2501012"/>
              <a:gd name="connsiteX3" fmla="*/ 1416797 w 2667303"/>
              <a:gd name="connsiteY3" fmla="*/ 0 h 2501012"/>
              <a:gd name="connsiteX4" fmla="*/ 2667303 w 2667303"/>
              <a:gd name="connsiteY4" fmla="*/ 1250506 h 250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303" h="2501012">
                <a:moveTo>
                  <a:pt x="2667303" y="2501012"/>
                </a:moveTo>
                <a:lnTo>
                  <a:pt x="0" y="2501012"/>
                </a:lnTo>
                <a:lnTo>
                  <a:pt x="0" y="0"/>
                </a:lnTo>
                <a:lnTo>
                  <a:pt x="1416797" y="0"/>
                </a:lnTo>
                <a:cubicBezTo>
                  <a:pt x="2107432" y="0"/>
                  <a:pt x="2667303" y="559871"/>
                  <a:pt x="2667303" y="1250506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483F1CBA-4D3F-7E4C-83C5-71000CB0CE9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815067" y="803448"/>
            <a:ext cx="1376933" cy="1697562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E284B843-1859-6F4F-8EAF-FA806E62AA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1441" y="325438"/>
            <a:ext cx="652809" cy="43684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 Placeholder 45">
            <a:extLst>
              <a:ext uri="{FF2B5EF4-FFF2-40B4-BE49-F238E27FC236}">
                <a16:creationId xmlns:a16="http://schemas.microsoft.com/office/drawing/2014/main" id="{6D46207A-DC03-E847-B760-9EB296AF0C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59721" y="325438"/>
            <a:ext cx="2007316" cy="243416"/>
          </a:xfrm>
          <a:prstGeom prst="rect">
            <a:avLst/>
          </a:prstGeom>
        </p:spPr>
        <p:txBody>
          <a:bodyPr lIns="36576" tIns="36576" rIns="36576" bIns="36576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2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067">
                <a:latin typeface="+mj-lt"/>
              </a:defRPr>
            </a:lvl2pPr>
            <a:lvl3pPr>
              <a:defRPr sz="1067">
                <a:latin typeface="+mj-lt"/>
              </a:defRPr>
            </a:lvl3pPr>
            <a:lvl4pPr>
              <a:defRPr sz="1067">
                <a:latin typeface="+mj-lt"/>
              </a:defRPr>
            </a:lvl4pPr>
            <a:lvl5pPr>
              <a:defRPr sz="1067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45">
            <a:extLst>
              <a:ext uri="{FF2B5EF4-FFF2-40B4-BE49-F238E27FC236}">
                <a16:creationId xmlns:a16="http://schemas.microsoft.com/office/drawing/2014/main" id="{D29E2DFD-20EA-2E40-9743-EA82D393FA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53244" y="580963"/>
            <a:ext cx="2007316" cy="212366"/>
          </a:xfrm>
          <a:prstGeom prst="rect">
            <a:avLst/>
          </a:prstGeom>
        </p:spPr>
        <p:txBody>
          <a:bodyPr lIns="36576" tIns="36576" rIns="36576" bIns="36576" anchor="t">
            <a:spAutoFit/>
          </a:bodyPr>
          <a:lstStyle>
            <a:lvl1pPr marL="0" indent="0" algn="l">
              <a:spcBef>
                <a:spcPts val="0"/>
              </a:spcBef>
              <a:buNone/>
              <a:defRPr sz="1000" b="0" i="0" spc="-40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067">
                <a:latin typeface="+mj-lt"/>
              </a:defRPr>
            </a:lvl2pPr>
            <a:lvl3pPr>
              <a:defRPr sz="1067">
                <a:latin typeface="+mj-lt"/>
              </a:defRPr>
            </a:lvl3pPr>
            <a:lvl4pPr>
              <a:defRPr sz="1067">
                <a:latin typeface="+mj-lt"/>
              </a:defRPr>
            </a:lvl4pPr>
            <a:lvl5pPr>
              <a:defRPr sz="1067">
                <a:latin typeface="+mj-lt"/>
              </a:defRPr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E92EEE-1D6B-6942-A40D-CB52EB3A29EA}"/>
              </a:ext>
            </a:extLst>
          </p:cNvPr>
          <p:cNvGrpSpPr/>
          <p:nvPr userDrawn="1"/>
        </p:nvGrpSpPr>
        <p:grpSpPr>
          <a:xfrm>
            <a:off x="669612" y="663941"/>
            <a:ext cx="8529951" cy="5867034"/>
            <a:chOff x="253999" y="256470"/>
            <a:chExt cx="6791466" cy="47324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0D981C-5031-9144-975D-129A14B56DE2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732410"/>
              <a:chOff x="701574" y="163443"/>
              <a:chExt cx="2929039" cy="4732410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392FA1C-15D9-4241-A8EC-54D5917CDE45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5FC3511-F4BA-6149-A270-2727EAF522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163443"/>
                <a:ext cx="0" cy="33465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7467E39-85C7-774D-9A19-48CB95D668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7AC0709-49BD-DA45-86B6-90EBE9FF019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038" y="256470"/>
              <a:ext cx="3862427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8897B122-6C05-F946-A097-7252867351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67001" y="762279"/>
            <a:ext cx="6532562" cy="258532"/>
          </a:xfrm>
        </p:spPr>
        <p:txBody>
          <a:bodyPr wrap="square" anchor="t">
            <a:spAutoFit/>
          </a:bodyPr>
          <a:lstStyle>
            <a:lvl1pPr marL="0" indent="0" algn="r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Picture Placeholder 100">
            <a:extLst>
              <a:ext uri="{FF2B5EF4-FFF2-40B4-BE49-F238E27FC236}">
                <a16:creationId xmlns:a16="http://schemas.microsoft.com/office/drawing/2014/main" id="{FB479F89-5604-FC4A-A37A-195245BD7A6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016750" y="1511686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15EA144-630D-1F49-B2D3-D73990125947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5170251" y="1510811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F975D1C-7798-8A46-BF16-8A97DD94F7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5222" y="1507571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34E90685-47F7-7C4B-8D5C-B7C05A6E665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165222" y="1876959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51" name="Picture Placeholder 100">
            <a:extLst>
              <a:ext uri="{FF2B5EF4-FFF2-40B4-BE49-F238E27FC236}">
                <a16:creationId xmlns:a16="http://schemas.microsoft.com/office/drawing/2014/main" id="{D0ABC9F0-3805-B74A-B680-0D40B722EC6B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016750" y="3099924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64" name="Text Placeholder 15">
            <a:extLst>
              <a:ext uri="{FF2B5EF4-FFF2-40B4-BE49-F238E27FC236}">
                <a16:creationId xmlns:a16="http://schemas.microsoft.com/office/drawing/2014/main" id="{0222B0D4-5482-FF4C-990B-924EB3334C23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5170251" y="3099049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28">
            <a:extLst>
              <a:ext uri="{FF2B5EF4-FFF2-40B4-BE49-F238E27FC236}">
                <a16:creationId xmlns:a16="http://schemas.microsoft.com/office/drawing/2014/main" id="{24997283-5876-3444-9DCF-875722DD6DE5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165222" y="3095809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28">
            <a:extLst>
              <a:ext uri="{FF2B5EF4-FFF2-40B4-BE49-F238E27FC236}">
                <a16:creationId xmlns:a16="http://schemas.microsoft.com/office/drawing/2014/main" id="{57749893-6564-4445-AF68-ACDEFE76F68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165222" y="3465197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67" name="Picture Placeholder 100">
            <a:extLst>
              <a:ext uri="{FF2B5EF4-FFF2-40B4-BE49-F238E27FC236}">
                <a16:creationId xmlns:a16="http://schemas.microsoft.com/office/drawing/2014/main" id="{957D14CF-1ECB-2841-A671-FEE1CD2DDF4F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7016750" y="4682557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68" name="Text Placeholder 15">
            <a:extLst>
              <a:ext uri="{FF2B5EF4-FFF2-40B4-BE49-F238E27FC236}">
                <a16:creationId xmlns:a16="http://schemas.microsoft.com/office/drawing/2014/main" id="{EAABC2A9-E6FA-444D-A787-52A839B3B9BF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5170251" y="4681682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8">
            <a:extLst>
              <a:ext uri="{FF2B5EF4-FFF2-40B4-BE49-F238E27FC236}">
                <a16:creationId xmlns:a16="http://schemas.microsoft.com/office/drawing/2014/main" id="{66D31BEC-2D00-F445-9EA4-AB9932E17B3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165222" y="4678442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28">
            <a:extLst>
              <a:ext uri="{FF2B5EF4-FFF2-40B4-BE49-F238E27FC236}">
                <a16:creationId xmlns:a16="http://schemas.microsoft.com/office/drawing/2014/main" id="{3A8939A9-116E-1544-A6CC-5F476D81F893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5165222" y="5047830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71" name="Picture Placeholder 100">
            <a:extLst>
              <a:ext uri="{FF2B5EF4-FFF2-40B4-BE49-F238E27FC236}">
                <a16:creationId xmlns:a16="http://schemas.microsoft.com/office/drawing/2014/main" id="{8E7AC34A-4D67-7F4D-8839-DE24402ADA4E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10788000" y="3099924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72" name="Text Placeholder 15">
            <a:extLst>
              <a:ext uri="{FF2B5EF4-FFF2-40B4-BE49-F238E27FC236}">
                <a16:creationId xmlns:a16="http://schemas.microsoft.com/office/drawing/2014/main" id="{4E94D316-8B96-4F4B-AEAB-5CA83AB8DDE2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8941501" y="3099049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8">
            <a:extLst>
              <a:ext uri="{FF2B5EF4-FFF2-40B4-BE49-F238E27FC236}">
                <a16:creationId xmlns:a16="http://schemas.microsoft.com/office/drawing/2014/main" id="{B89C62B1-779B-C14B-8C0E-36E313070A41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936472" y="3095809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4" name="Text Placeholder 28">
            <a:extLst>
              <a:ext uri="{FF2B5EF4-FFF2-40B4-BE49-F238E27FC236}">
                <a16:creationId xmlns:a16="http://schemas.microsoft.com/office/drawing/2014/main" id="{33C79830-74BE-624E-A79B-67D4A8FD7D57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8936472" y="3465197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75" name="Picture Placeholder 100">
            <a:extLst>
              <a:ext uri="{FF2B5EF4-FFF2-40B4-BE49-F238E27FC236}">
                <a16:creationId xmlns:a16="http://schemas.microsoft.com/office/drawing/2014/main" id="{BAB45949-1730-B947-8C36-50C0A7B858A7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0788000" y="4682557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76" name="Text Placeholder 15">
            <a:extLst>
              <a:ext uri="{FF2B5EF4-FFF2-40B4-BE49-F238E27FC236}">
                <a16:creationId xmlns:a16="http://schemas.microsoft.com/office/drawing/2014/main" id="{157A748C-EC42-544E-B833-4051AA8ECFDA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8941501" y="4681682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4D78B54C-A3AB-DA48-BC32-D7272F818360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936472" y="4678442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8" name="Text Placeholder 28">
            <a:extLst>
              <a:ext uri="{FF2B5EF4-FFF2-40B4-BE49-F238E27FC236}">
                <a16:creationId xmlns:a16="http://schemas.microsoft.com/office/drawing/2014/main" id="{827427D5-4C8D-B949-8C05-295E3983069D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8936472" y="5047830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79" name="Picture Placeholder 100">
            <a:extLst>
              <a:ext uri="{FF2B5EF4-FFF2-40B4-BE49-F238E27FC236}">
                <a16:creationId xmlns:a16="http://schemas.microsoft.com/office/drawing/2014/main" id="{AA1E6A30-2F97-594C-8A5D-61954DC59C4C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3240470" y="3099924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80" name="Text Placeholder 15">
            <a:extLst>
              <a:ext uri="{FF2B5EF4-FFF2-40B4-BE49-F238E27FC236}">
                <a16:creationId xmlns:a16="http://schemas.microsoft.com/office/drawing/2014/main" id="{4DEEB51A-1693-7F40-A801-199FA1E5CC4C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1393971" y="3099049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8">
            <a:extLst>
              <a:ext uri="{FF2B5EF4-FFF2-40B4-BE49-F238E27FC236}">
                <a16:creationId xmlns:a16="http://schemas.microsoft.com/office/drawing/2014/main" id="{933EDB90-4EED-4F4C-9BD9-1FF20F5B5041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388942" y="3095809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2" name="Text Placeholder 28">
            <a:extLst>
              <a:ext uri="{FF2B5EF4-FFF2-40B4-BE49-F238E27FC236}">
                <a16:creationId xmlns:a16="http://schemas.microsoft.com/office/drawing/2014/main" id="{1EC636AE-1D0C-FE4A-8071-19BA69C12A05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388942" y="3465197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83" name="Picture Placeholder 100">
            <a:extLst>
              <a:ext uri="{FF2B5EF4-FFF2-40B4-BE49-F238E27FC236}">
                <a16:creationId xmlns:a16="http://schemas.microsoft.com/office/drawing/2014/main" id="{5B33B293-F3A2-C645-BEEF-2BE34144EF99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3240470" y="4682557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84" name="Text Placeholder 15">
            <a:extLst>
              <a:ext uri="{FF2B5EF4-FFF2-40B4-BE49-F238E27FC236}">
                <a16:creationId xmlns:a16="http://schemas.microsoft.com/office/drawing/2014/main" id="{57151E7F-575A-404B-BC6C-B5C1DEEE1778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1393971" y="4681682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Text Placeholder 28">
            <a:extLst>
              <a:ext uri="{FF2B5EF4-FFF2-40B4-BE49-F238E27FC236}">
                <a16:creationId xmlns:a16="http://schemas.microsoft.com/office/drawing/2014/main" id="{23A2F626-A345-0C45-8724-A1B6BB64A9CA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388942" y="4678442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6" name="Text Placeholder 28">
            <a:extLst>
              <a:ext uri="{FF2B5EF4-FFF2-40B4-BE49-F238E27FC236}">
                <a16:creationId xmlns:a16="http://schemas.microsoft.com/office/drawing/2014/main" id="{CAD110A7-EDBD-0644-9AA7-9EECF65C926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388942" y="5047830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87" name="Picture Placeholder 100">
            <a:extLst>
              <a:ext uri="{FF2B5EF4-FFF2-40B4-BE49-F238E27FC236}">
                <a16:creationId xmlns:a16="http://schemas.microsoft.com/office/drawing/2014/main" id="{AC902FFB-80B0-9745-B141-643826C7ACEA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240470" y="1513118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88" name="Text Placeholder 15">
            <a:extLst>
              <a:ext uri="{FF2B5EF4-FFF2-40B4-BE49-F238E27FC236}">
                <a16:creationId xmlns:a16="http://schemas.microsoft.com/office/drawing/2014/main" id="{03230E9F-B112-A942-A074-CD8A84B5D20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>
          <a:xfrm>
            <a:off x="1393971" y="1512243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Text Placeholder 28">
            <a:extLst>
              <a:ext uri="{FF2B5EF4-FFF2-40B4-BE49-F238E27FC236}">
                <a16:creationId xmlns:a16="http://schemas.microsoft.com/office/drawing/2014/main" id="{87207781-3CF8-5C4F-8A3A-45F2A840BE60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388942" y="1509003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0" name="Text Placeholder 28">
            <a:extLst>
              <a:ext uri="{FF2B5EF4-FFF2-40B4-BE49-F238E27FC236}">
                <a16:creationId xmlns:a16="http://schemas.microsoft.com/office/drawing/2014/main" id="{1A9BF4D9-A6B4-DC42-8D55-D86730121E4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388942" y="1878391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</p:spTree>
    <p:extLst>
      <p:ext uri="{BB962C8B-B14F-4D97-AF65-F5344CB8AC3E}">
        <p14:creationId xmlns:p14="http://schemas.microsoft.com/office/powerpoint/2010/main" val="33767029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5838" y="325790"/>
            <a:ext cx="10220324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11419925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96514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89D6-ECEF-7F48-AB12-F5148FB20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0" y="365125"/>
            <a:ext cx="11520000" cy="1325563"/>
          </a:xfrm>
        </p:spPr>
        <p:txBody>
          <a:bodyPr/>
          <a:lstStyle>
            <a:lvl1pPr>
              <a:defRPr b="1" i="0" baseline="0">
                <a:solidFill>
                  <a:srgbClr val="404040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D573-09E2-4045-A959-DE5AEE88B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01" y="1825626"/>
            <a:ext cx="5693634" cy="4009910"/>
          </a:xfrm>
        </p:spPr>
        <p:txBody>
          <a:bodyPr/>
          <a:lstStyle>
            <a:lvl1pPr>
              <a:defRPr>
                <a:solidFill>
                  <a:srgbClr val="646464"/>
                </a:solidFill>
              </a:defRPr>
            </a:lvl1pPr>
            <a:lvl2pPr>
              <a:defRPr>
                <a:solidFill>
                  <a:srgbClr val="646464"/>
                </a:solidFill>
              </a:defRPr>
            </a:lvl2pPr>
            <a:lvl3pPr>
              <a:defRPr>
                <a:solidFill>
                  <a:srgbClr val="646464"/>
                </a:solidFill>
              </a:defRPr>
            </a:lvl3pPr>
            <a:lvl4pPr>
              <a:defRPr>
                <a:solidFill>
                  <a:srgbClr val="646464"/>
                </a:solidFill>
              </a:defRPr>
            </a:lvl4pPr>
            <a:lvl5pPr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E5A6AC-01A4-8D45-912F-3D79FFF072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2017" y="1825625"/>
            <a:ext cx="5627583" cy="4009910"/>
          </a:xfrm>
        </p:spPr>
        <p:txBody>
          <a:bodyPr/>
          <a:lstStyle>
            <a:lvl1pPr>
              <a:defRPr>
                <a:solidFill>
                  <a:srgbClr val="646464"/>
                </a:solidFill>
              </a:defRPr>
            </a:lvl1pPr>
            <a:lvl2pPr>
              <a:defRPr>
                <a:solidFill>
                  <a:srgbClr val="646464"/>
                </a:solidFill>
              </a:defRPr>
            </a:lvl2pPr>
            <a:lvl3pPr>
              <a:defRPr>
                <a:solidFill>
                  <a:srgbClr val="646464"/>
                </a:solidFill>
              </a:defRPr>
            </a:lvl3pPr>
            <a:lvl4pPr>
              <a:defRPr>
                <a:solidFill>
                  <a:srgbClr val="646464"/>
                </a:solidFill>
              </a:defRPr>
            </a:lvl4pPr>
            <a:lvl5pPr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6173253"/>
            <a:ext cx="5025600" cy="64156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5ABEBCB-7859-4F42-9C7D-B70C7B31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258" y="5860054"/>
            <a:ext cx="1816612" cy="9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809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606D22-175E-BF40-8DFD-DEA5AE8FA4D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38CCC-8785-8C45-9A10-C1E394385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53" t="1098"/>
          <a:stretch/>
        </p:blipFill>
        <p:spPr>
          <a:xfrm rot="10800000">
            <a:off x="-2" y="0"/>
            <a:ext cx="152401" cy="685799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13978F2-6E80-6E44-9077-5CAA73D53CE5}"/>
              </a:ext>
            </a:extLst>
          </p:cNvPr>
          <p:cNvSpPr txBox="1">
            <a:spLocks/>
          </p:cNvSpPr>
          <p:nvPr userDrawn="1"/>
        </p:nvSpPr>
        <p:spPr>
          <a:xfrm>
            <a:off x="985443" y="693508"/>
            <a:ext cx="4048561" cy="59093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Asset 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13B78F-42AA-1446-829A-DBD3A8A6011A}"/>
              </a:ext>
            </a:extLst>
          </p:cNvPr>
          <p:cNvSpPr txBox="1"/>
          <p:nvPr userDrawn="1"/>
        </p:nvSpPr>
        <p:spPr>
          <a:xfrm>
            <a:off x="985443" y="1380305"/>
            <a:ext cx="754895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algn="l" defTabSz="27432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1"/>
                </a:solidFill>
              </a:rPr>
              <a:t>Preview in presentation view to click each asset link.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E9F76B-8801-2D49-8318-7D815537FE0A}"/>
              </a:ext>
            </a:extLst>
          </p:cNvPr>
          <p:cNvSpPr/>
          <p:nvPr userDrawn="1"/>
        </p:nvSpPr>
        <p:spPr>
          <a:xfrm>
            <a:off x="985443" y="327155"/>
            <a:ext cx="949299" cy="258532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/>
          <a:p>
            <a:pPr lvl="0" indent="0" defTabSz="27432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RESOURCES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FBB908-09A4-8143-8787-3CAE04BDA3CF}"/>
              </a:ext>
            </a:extLst>
          </p:cNvPr>
          <p:cNvSpPr/>
          <p:nvPr userDrawn="1"/>
        </p:nvSpPr>
        <p:spPr>
          <a:xfrm>
            <a:off x="4226522" y="4092085"/>
            <a:ext cx="4805757" cy="129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	      Iconography      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57877E-99FC-A94E-BF86-28A45292AC9B}"/>
              </a:ext>
            </a:extLst>
          </p:cNvPr>
          <p:cNvSpPr/>
          <p:nvPr userDrawn="1"/>
        </p:nvSpPr>
        <p:spPr>
          <a:xfrm>
            <a:off x="4207937" y="4092085"/>
            <a:ext cx="1300557" cy="12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FBBBDF-084F-3B4C-A333-E37C61BDDA0C}"/>
              </a:ext>
            </a:extLst>
          </p:cNvPr>
          <p:cNvGrpSpPr/>
          <p:nvPr userDrawn="1"/>
        </p:nvGrpSpPr>
        <p:grpSpPr>
          <a:xfrm>
            <a:off x="6781009" y="2209800"/>
            <a:ext cx="4805757" cy="1295400"/>
            <a:chOff x="6781009" y="2209800"/>
            <a:chExt cx="4805757" cy="12954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4A6984-7BDC-8E47-93D4-AE184FF3CC20}"/>
                </a:ext>
              </a:extLst>
            </p:cNvPr>
            <p:cNvSpPr/>
            <p:nvPr/>
          </p:nvSpPr>
          <p:spPr>
            <a:xfrm>
              <a:off x="6781009" y="2209800"/>
              <a:ext cx="4805757" cy="1295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tx1"/>
                  </a:solidFill>
                </a:rPr>
                <a:t>	      Image Library     </a:t>
              </a:r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1426AA-4AB2-4846-A571-035774EEA3AE}"/>
                </a:ext>
              </a:extLst>
            </p:cNvPr>
            <p:cNvSpPr/>
            <p:nvPr/>
          </p:nvSpPr>
          <p:spPr>
            <a:xfrm>
              <a:off x="6781009" y="2209800"/>
              <a:ext cx="1300557" cy="129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7">
              <a:extLst>
                <a:ext uri="{FF2B5EF4-FFF2-40B4-BE49-F238E27FC236}">
                  <a16:creationId xmlns:a16="http://schemas.microsoft.com/office/drawing/2014/main" id="{DA71015A-35C7-BA47-90C3-AFD11FFA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916332" y="2338599"/>
              <a:ext cx="1029910" cy="1029910"/>
            </a:xfrm>
            <a:prstGeom prst="rect">
              <a:avLst/>
            </a:prstGeom>
          </p:spPr>
        </p:pic>
      </p:grpSp>
      <p:pic>
        <p:nvPicPr>
          <p:cNvPr id="21" name="Graphic 18">
            <a:extLst>
              <a:ext uri="{FF2B5EF4-FFF2-40B4-BE49-F238E27FC236}">
                <a16:creationId xmlns:a16="http://schemas.microsoft.com/office/drawing/2014/main" id="{6C0AC328-8EE7-4C46-AB2A-8051195FCE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205597" y="4129088"/>
            <a:ext cx="1221394" cy="122139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0A1EB0D-AB21-E646-890D-6D9F53FA2569}"/>
              </a:ext>
            </a:extLst>
          </p:cNvPr>
          <p:cNvGrpSpPr/>
          <p:nvPr userDrawn="1"/>
        </p:nvGrpSpPr>
        <p:grpSpPr>
          <a:xfrm>
            <a:off x="1006415" y="2209800"/>
            <a:ext cx="4805757" cy="1295400"/>
            <a:chOff x="1366443" y="2209800"/>
            <a:chExt cx="4805757" cy="12954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C72A598-A31E-644C-833B-DA4FD816DAFF}"/>
                </a:ext>
              </a:extLst>
            </p:cNvPr>
            <p:cNvSpPr/>
            <p:nvPr/>
          </p:nvSpPr>
          <p:spPr>
            <a:xfrm>
              <a:off x="1366443" y="2209800"/>
              <a:ext cx="4805757" cy="1295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tx1"/>
                  </a:solidFill>
                </a:rPr>
                <a:t>	      Style Guide	     </a:t>
              </a:r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8ADFE81-4313-6D41-9B8F-6A047C963740}"/>
                </a:ext>
              </a:extLst>
            </p:cNvPr>
            <p:cNvSpPr/>
            <p:nvPr/>
          </p:nvSpPr>
          <p:spPr>
            <a:xfrm>
              <a:off x="1366443" y="2209800"/>
              <a:ext cx="1300557" cy="129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Image">
              <a:extLst>
                <a:ext uri="{FF2B5EF4-FFF2-40B4-BE49-F238E27FC236}">
                  <a16:creationId xmlns:a16="http://schemas.microsoft.com/office/drawing/2014/main" id="{C352132C-358B-CE4A-BEAF-89A72320A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33179" y="2645212"/>
              <a:ext cx="581396" cy="389052"/>
            </a:xfrm>
            <a:prstGeom prst="rect">
              <a:avLst/>
            </a:prstGeom>
            <a:ln w="12700">
              <a:miter lim="400000"/>
            </a:ln>
            <a:effectLst/>
          </p:spPr>
        </p:pic>
      </p:grpSp>
      <p:sp>
        <p:nvSpPr>
          <p:cNvPr id="26" name="Rectangle 25">
            <a:hlinkClick r:id="rId6"/>
            <a:extLst>
              <a:ext uri="{FF2B5EF4-FFF2-40B4-BE49-F238E27FC236}">
                <a16:creationId xmlns:a16="http://schemas.microsoft.com/office/drawing/2014/main" id="{DF65A14F-E321-2B4B-B865-D539762EF793}"/>
              </a:ext>
            </a:extLst>
          </p:cNvPr>
          <p:cNvSpPr/>
          <p:nvPr userDrawn="1"/>
        </p:nvSpPr>
        <p:spPr>
          <a:xfrm>
            <a:off x="6629400" y="2053454"/>
            <a:ext cx="5120640" cy="16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7"/>
            <a:extLst>
              <a:ext uri="{FF2B5EF4-FFF2-40B4-BE49-F238E27FC236}">
                <a16:creationId xmlns:a16="http://schemas.microsoft.com/office/drawing/2014/main" id="{1AAC7B84-C3AC-2B45-A9B9-8A0B19F77EEE}"/>
              </a:ext>
            </a:extLst>
          </p:cNvPr>
          <p:cNvSpPr/>
          <p:nvPr userDrawn="1"/>
        </p:nvSpPr>
        <p:spPr>
          <a:xfrm>
            <a:off x="848973" y="2057400"/>
            <a:ext cx="5120640" cy="16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8"/>
            <a:extLst>
              <a:ext uri="{FF2B5EF4-FFF2-40B4-BE49-F238E27FC236}">
                <a16:creationId xmlns:a16="http://schemas.microsoft.com/office/drawing/2014/main" id="{D4311FC0-AAB1-7C4C-990D-1461CBCFF6FB}"/>
              </a:ext>
            </a:extLst>
          </p:cNvPr>
          <p:cNvSpPr/>
          <p:nvPr userDrawn="1"/>
        </p:nvSpPr>
        <p:spPr>
          <a:xfrm>
            <a:off x="4069080" y="3940612"/>
            <a:ext cx="5120640" cy="16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363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-corporate-background-16x9_wlogo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67319" y="6330951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dirty="0">
                <a:solidFill>
                  <a:prstClr val="black"/>
                </a:solidFill>
                <a:latin typeface="Univers LT Std 45 Light"/>
                <a:cs typeface="Univers LT Std 45 Light"/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8953982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Extern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corporate background 16x9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1" y="921221"/>
            <a:ext cx="10972799" cy="2498255"/>
          </a:xfrm>
        </p:spPr>
        <p:txBody>
          <a:bodyPr anchor="b">
            <a:noAutofit/>
          </a:bodyPr>
          <a:lstStyle>
            <a:lvl1pPr algn="ctr">
              <a:lnSpc>
                <a:spcPts val="5997"/>
              </a:lnSpc>
              <a:defRPr sz="4667" b="0" i="0" spc="-200">
                <a:solidFill>
                  <a:schemeClr val="tx2"/>
                </a:solidFill>
                <a:latin typeface="+mn-lt"/>
                <a:cs typeface="Univers LT Std 45 Ligh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431449"/>
            <a:ext cx="10972800" cy="771275"/>
          </a:xfrm>
        </p:spPr>
        <p:txBody>
          <a:bodyPr>
            <a:noAutofit/>
          </a:bodyPr>
          <a:lstStyle>
            <a:lvl1pPr marL="0" indent="0" algn="ctr">
              <a:buNone/>
              <a:defRPr sz="2667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609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67319" y="6330951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dirty="0">
                <a:solidFill>
                  <a:prstClr val="black"/>
                </a:solidFill>
                <a:latin typeface="Univers LT Std 45 Light"/>
                <a:cs typeface="Univers LT Std 45 Light"/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3117768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8" y="1121384"/>
            <a:ext cx="10887473" cy="4949008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486459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30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7777" y="1124712"/>
            <a:ext cx="5370904" cy="4949008"/>
          </a:xfrm>
        </p:spPr>
        <p:txBody>
          <a:bodyPr/>
          <a:lstStyle>
            <a:lvl1pPr>
              <a:defRPr sz="2667" b="0" i="0">
                <a:latin typeface="+mn-lt"/>
                <a:cs typeface="Univers LT Std 45 Light"/>
              </a:defRPr>
            </a:lvl1pPr>
            <a:lvl2pPr>
              <a:defRPr sz="2400" b="0" i="0">
                <a:latin typeface="+mn-lt"/>
                <a:cs typeface="Univers LT Std 45 Light"/>
              </a:defRPr>
            </a:lvl2pPr>
            <a:lvl3pPr>
              <a:defRPr sz="2133"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 b="0" i="0">
                <a:latin typeface="+mn-lt"/>
                <a:cs typeface="Univers LT Std 45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12"/>
            <a:ext cx="5384800" cy="4949008"/>
          </a:xfrm>
        </p:spPr>
        <p:txBody>
          <a:bodyPr/>
          <a:lstStyle>
            <a:lvl1pPr>
              <a:defRPr sz="2667" b="0" i="0">
                <a:latin typeface="+mn-lt"/>
                <a:cs typeface="Univers LT Std 45 Light"/>
              </a:defRPr>
            </a:lvl1pPr>
            <a:lvl2pPr>
              <a:defRPr sz="2400" b="0" i="0">
                <a:latin typeface="+mn-lt"/>
                <a:cs typeface="Univers LT Std 45 Light"/>
              </a:defRPr>
            </a:lvl2pPr>
            <a:lvl3pPr>
              <a:defRPr sz="2133"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 b="0" i="0">
                <a:latin typeface="+mn-lt"/>
                <a:cs typeface="Univers LT Std 45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8076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6" y="268941"/>
            <a:ext cx="10893337" cy="697255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8" y="1749778"/>
            <a:ext cx="10887473" cy="4320615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9273" y="979311"/>
            <a:ext cx="10894484" cy="658284"/>
          </a:xfrm>
        </p:spPr>
        <p:txBody>
          <a:bodyPr anchor="t"/>
          <a:lstStyle>
            <a:lvl1pPr marL="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0707985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637777" y="1743138"/>
            <a:ext cx="5370904" cy="4330581"/>
          </a:xfrm>
        </p:spPr>
        <p:txBody>
          <a:bodyPr/>
          <a:lstStyle>
            <a:lvl1pPr>
              <a:defRPr sz="2667" b="0" i="0">
                <a:latin typeface="+mn-lt"/>
                <a:cs typeface="Univers LT Std 45 Light"/>
              </a:defRPr>
            </a:lvl1pPr>
            <a:lvl2pPr>
              <a:defRPr sz="2400" b="0" i="0">
                <a:latin typeface="+mn-lt"/>
                <a:cs typeface="Univers LT Std 45 Light"/>
              </a:defRPr>
            </a:lvl2pPr>
            <a:lvl3pPr>
              <a:defRPr sz="2133"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 b="0" i="0">
                <a:latin typeface="+mn-lt"/>
                <a:cs typeface="Univers LT Std 45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743138"/>
            <a:ext cx="5384800" cy="4330581"/>
          </a:xfrm>
        </p:spPr>
        <p:txBody>
          <a:bodyPr/>
          <a:lstStyle>
            <a:lvl1pPr>
              <a:defRPr sz="2667" b="0" i="0">
                <a:latin typeface="+mn-lt"/>
                <a:cs typeface="Univers LT Std 45 Light"/>
              </a:defRPr>
            </a:lvl1pPr>
            <a:lvl2pPr>
              <a:defRPr sz="2400" b="0" i="0">
                <a:latin typeface="+mn-lt"/>
                <a:cs typeface="Univers LT Std 45 Light"/>
              </a:defRPr>
            </a:lvl2pPr>
            <a:lvl3pPr>
              <a:defRPr sz="2133"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 b="0" i="0">
                <a:latin typeface="+mn-lt"/>
                <a:cs typeface="Univers LT Std 45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31916" y="268941"/>
            <a:ext cx="10893337" cy="697255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9273" y="979311"/>
            <a:ext cx="10894484" cy="658284"/>
          </a:xfrm>
        </p:spPr>
        <p:txBody>
          <a:bodyPr anchor="t"/>
          <a:lstStyle>
            <a:lvl1pPr marL="0" indent="0">
              <a:buNone/>
              <a:defRPr>
                <a:solidFill>
                  <a:srgbClr val="7B7B7B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2426062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54347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ernal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2" y="448733"/>
            <a:ext cx="10970956" cy="5621659"/>
          </a:xfrm>
        </p:spPr>
        <p:txBody>
          <a:bodyPr/>
          <a:lstStyle>
            <a:lvl1pPr marL="0" indent="0">
              <a:buNone/>
              <a:defRPr b="0" i="0">
                <a:latin typeface="+mn-lt"/>
                <a:cs typeface="Univers LT Std 45 Ligh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78767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63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89D6-ECEF-7F48-AB12-F5148FB20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0" y="365125"/>
            <a:ext cx="11520000" cy="1325563"/>
          </a:xfrm>
        </p:spPr>
        <p:txBody>
          <a:bodyPr/>
          <a:lstStyle>
            <a:lvl1pPr>
              <a:defRPr b="1">
                <a:solidFill>
                  <a:srgbClr val="404040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D573-09E2-4045-A959-DE5AEE88B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01" y="2398643"/>
            <a:ext cx="5693634" cy="3428579"/>
          </a:xfrm>
        </p:spPr>
        <p:txBody>
          <a:bodyPr/>
          <a:lstStyle>
            <a:lvl1pPr>
              <a:defRPr>
                <a:solidFill>
                  <a:srgbClr val="646464"/>
                </a:solidFill>
              </a:defRPr>
            </a:lvl1pPr>
            <a:lvl2pPr>
              <a:defRPr>
                <a:solidFill>
                  <a:srgbClr val="646464"/>
                </a:solidFill>
              </a:defRPr>
            </a:lvl2pPr>
            <a:lvl3pPr>
              <a:defRPr>
                <a:solidFill>
                  <a:srgbClr val="646464"/>
                </a:solidFill>
              </a:defRPr>
            </a:lvl3pPr>
            <a:lvl4pPr>
              <a:defRPr>
                <a:solidFill>
                  <a:srgbClr val="646464"/>
                </a:solidFill>
              </a:defRPr>
            </a:lvl4pPr>
            <a:lvl5pPr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E5A6AC-01A4-8D45-912F-3D79FFF072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2017" y="2398643"/>
            <a:ext cx="5627583" cy="3428579"/>
          </a:xfrm>
        </p:spPr>
        <p:txBody>
          <a:bodyPr/>
          <a:lstStyle>
            <a:lvl1pPr>
              <a:defRPr>
                <a:solidFill>
                  <a:srgbClr val="646464"/>
                </a:solidFill>
              </a:defRPr>
            </a:lvl1pPr>
            <a:lvl2pPr>
              <a:defRPr>
                <a:solidFill>
                  <a:srgbClr val="646464"/>
                </a:solidFill>
              </a:defRPr>
            </a:lvl2pPr>
            <a:lvl3pPr>
              <a:defRPr>
                <a:solidFill>
                  <a:srgbClr val="646464"/>
                </a:solidFill>
              </a:defRPr>
            </a:lvl3pPr>
            <a:lvl4pPr>
              <a:defRPr>
                <a:solidFill>
                  <a:srgbClr val="646464"/>
                </a:solidFill>
              </a:defRPr>
            </a:lvl4pPr>
            <a:lvl5pPr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D2909A-D067-3545-A163-86FB00104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9600" y="1828799"/>
            <a:ext cx="5694325" cy="569913"/>
          </a:xfrm>
        </p:spPr>
        <p:txBody>
          <a:bodyPr>
            <a:normAutofit/>
          </a:bodyPr>
          <a:lstStyle>
            <a:lvl1pPr marL="0" indent="0">
              <a:buNone/>
              <a:defRPr sz="3200" b="1" u="sng">
                <a:solidFill>
                  <a:srgbClr val="646464"/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C0DD59C-CF53-5A4B-84D0-C79760D80E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1671" y="1828799"/>
            <a:ext cx="5627929" cy="569913"/>
          </a:xfrm>
        </p:spPr>
        <p:txBody>
          <a:bodyPr>
            <a:normAutofit/>
          </a:bodyPr>
          <a:lstStyle>
            <a:lvl1pPr marL="0" indent="0">
              <a:buNone/>
              <a:defRPr sz="3200" b="1" u="sng">
                <a:solidFill>
                  <a:srgbClr val="646464"/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6173253"/>
            <a:ext cx="5025600" cy="64156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41987B0-5418-4C4D-B765-82A61555A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258" y="5860054"/>
            <a:ext cx="1816612" cy="9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382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694" y="221132"/>
            <a:ext cx="10356692" cy="1143000"/>
          </a:xfrm>
        </p:spPr>
        <p:txBody>
          <a:bodyPr/>
          <a:lstStyle>
            <a:lvl1pPr algn="l">
              <a:defRPr sz="2667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4905389"/>
      </p:ext>
    </p:extLst>
  </p:cSld>
  <p:clrMapOvr>
    <a:masterClrMapping/>
  </p:clrMapOvr>
  <p:transition spd="slow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ternal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6694" y="1462089"/>
            <a:ext cx="5371988" cy="4605073"/>
          </a:xfrm>
        </p:spPr>
        <p:txBody>
          <a:bodyPr/>
          <a:lstStyle>
            <a:lvl1pPr>
              <a:defRPr sz="2000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462089"/>
            <a:ext cx="5384800" cy="4605073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33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97255" y="878998"/>
            <a:ext cx="10999965" cy="436245"/>
          </a:xfrm>
        </p:spPr>
        <p:txBody>
          <a:bodyPr/>
          <a:lstStyle>
            <a:lvl1pPr marL="0" marR="0" indent="0" algn="l" defTabSz="457163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Tx/>
              <a:buNone/>
              <a:tabLst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603253" y="335280"/>
            <a:ext cx="10993967" cy="538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632451" y="1143001"/>
            <a:ext cx="5892800" cy="11017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1897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1600" y="6019800"/>
            <a:ext cx="11988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6669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632451" y="1143001"/>
            <a:ext cx="5892800" cy="11017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41953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xtern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66024201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322007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7511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08310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1600" y="6019800"/>
            <a:ext cx="11988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80732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6173253"/>
            <a:ext cx="5025600" cy="6415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5E93F01-13E8-482B-93D4-2CB6FCAC7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258" y="5860054"/>
            <a:ext cx="1816612" cy="9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971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371600"/>
            <a:ext cx="508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08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810000"/>
            <a:ext cx="508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99391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0800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0800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695700"/>
            <a:ext cx="50800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9250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57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/>
              <a:t>ni.com</a:t>
            </a:r>
            <a:endParaRPr lang="en-US" sz="1333"/>
          </a:p>
        </p:txBody>
      </p:sp>
    </p:spTree>
    <p:extLst>
      <p:ext uri="{BB962C8B-B14F-4D97-AF65-F5344CB8AC3E}">
        <p14:creationId xmlns:p14="http://schemas.microsoft.com/office/powerpoint/2010/main" val="37342877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/>
              <a:t>ni.com</a:t>
            </a:r>
            <a:endParaRPr lang="en-US" sz="1333"/>
          </a:p>
        </p:txBody>
      </p:sp>
    </p:spTree>
    <p:extLst>
      <p:ext uri="{BB962C8B-B14F-4D97-AF65-F5344CB8AC3E}">
        <p14:creationId xmlns:p14="http://schemas.microsoft.com/office/powerpoint/2010/main" val="7847702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03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88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23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5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4" t="4385" r="6075" b="2462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000" y="3136900"/>
            <a:ext cx="7157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0" baseline="0" dirty="0">
                <a:solidFill>
                  <a:schemeClr val="bg1"/>
                </a:solidFill>
              </a:rPr>
              <a:t>Redefine IT with Cloud   </a:t>
            </a:r>
            <a:endParaRPr lang="en-US" sz="5400" b="1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86256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0">
              <a:lnSpc>
                <a:spcPct val="90000"/>
              </a:lnSpc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/>
              <a:t>Drag or insert full bleed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91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/>
              <a:t>Drag or insert full bleed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80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/>
              <a:t>Drag or insert full bleed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8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>
              <a:lnSpc>
                <a:spcPct val="90000"/>
              </a:lnSpc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Drag or insert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88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/>
              <a:t>Drag or insert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22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/>
              <a:t>Drag or insert image here. Use minimum width 1500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7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519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>
                <a:solidFill>
                  <a:schemeClr val="bg1"/>
                </a:solidFill>
              </a:rPr>
              <a:t>ni.com</a:t>
            </a:r>
            <a:endParaRPr lang="en-US" sz="133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647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>
                <a:solidFill>
                  <a:schemeClr val="bg1"/>
                </a:solidFill>
              </a:rPr>
              <a:t>ni.com</a:t>
            </a:r>
            <a:endParaRPr lang="en-US" sz="133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0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>
                <a:solidFill>
                  <a:schemeClr val="bg1"/>
                </a:solidFill>
              </a:rPr>
              <a:t>ni.com</a:t>
            </a:r>
            <a:endParaRPr lang="en-US" sz="133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804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977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>
                <a:solidFill>
                  <a:schemeClr val="bg1"/>
                </a:solidFill>
              </a:rPr>
              <a:t>ni.com</a:t>
            </a:r>
            <a:endParaRPr lang="en-US" sz="1333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97620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66173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63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79054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402345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065921"/>
            <a:ext cx="10972800" cy="480624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4272" cy="3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97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1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0">
              <a:lnSpc>
                <a:spcPct val="90000"/>
              </a:lnSpc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29" indent="-243829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/>
              <a:t>Drag or insert full bleed image</a:t>
            </a:r>
            <a:br>
              <a:rPr lang="en-US"/>
            </a:br>
            <a:r>
              <a:rPr lang="en-US"/>
              <a:t>Use minimum height 1690 px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400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282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11219019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67926163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sson Title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33984" y="3014134"/>
            <a:ext cx="10899648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43466" y="2489200"/>
            <a:ext cx="10882489" cy="508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13875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4.xml"/><Relationship Id="rId18" Type="http://schemas.openxmlformats.org/officeDocument/2006/relationships/slideLayout" Target="../slideLayouts/slideLayout209.xml"/><Relationship Id="rId26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194.xml"/><Relationship Id="rId21" Type="http://schemas.openxmlformats.org/officeDocument/2006/relationships/slideLayout" Target="../slideLayouts/slideLayout212.xml"/><Relationship Id="rId34" Type="http://schemas.openxmlformats.org/officeDocument/2006/relationships/theme" Target="../theme/theme10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208.xml"/><Relationship Id="rId25" Type="http://schemas.openxmlformats.org/officeDocument/2006/relationships/slideLayout" Target="../slideLayouts/slideLayout216.xml"/><Relationship Id="rId33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207.xml"/><Relationship Id="rId20" Type="http://schemas.openxmlformats.org/officeDocument/2006/relationships/slideLayout" Target="../slideLayouts/slideLayout211.xml"/><Relationship Id="rId29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24" Type="http://schemas.openxmlformats.org/officeDocument/2006/relationships/slideLayout" Target="../slideLayouts/slideLayout215.xml"/><Relationship Id="rId32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206.xml"/><Relationship Id="rId23" Type="http://schemas.openxmlformats.org/officeDocument/2006/relationships/slideLayout" Target="../slideLayouts/slideLayout214.xml"/><Relationship Id="rId28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01.xml"/><Relationship Id="rId19" Type="http://schemas.openxmlformats.org/officeDocument/2006/relationships/slideLayout" Target="../slideLayouts/slideLayout210.xml"/><Relationship Id="rId31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5.xml"/><Relationship Id="rId22" Type="http://schemas.openxmlformats.org/officeDocument/2006/relationships/slideLayout" Target="../slideLayouts/slideLayout213.xml"/><Relationship Id="rId27" Type="http://schemas.openxmlformats.org/officeDocument/2006/relationships/slideLayout" Target="../slideLayouts/slideLayout218.xml"/><Relationship Id="rId30" Type="http://schemas.openxmlformats.org/officeDocument/2006/relationships/slideLayout" Target="../slideLayouts/slideLayout221.xml"/><Relationship Id="rId35" Type="http://schemas.openxmlformats.org/officeDocument/2006/relationships/image" Target="../media/image4.emf"/><Relationship Id="rId8" Type="http://schemas.openxmlformats.org/officeDocument/2006/relationships/slideLayout" Target="../slideLayouts/slideLayout199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7.xml"/><Relationship Id="rId18" Type="http://schemas.openxmlformats.org/officeDocument/2006/relationships/slideLayout" Target="../slideLayouts/slideLayout242.xml"/><Relationship Id="rId26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45.xml"/><Relationship Id="rId34" Type="http://schemas.openxmlformats.org/officeDocument/2006/relationships/theme" Target="../theme/theme11.xml"/><Relationship Id="rId7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6.xml"/><Relationship Id="rId17" Type="http://schemas.openxmlformats.org/officeDocument/2006/relationships/slideLayout" Target="../slideLayouts/slideLayout241.xml"/><Relationship Id="rId25" Type="http://schemas.openxmlformats.org/officeDocument/2006/relationships/slideLayout" Target="../slideLayouts/slideLayout249.xml"/><Relationship Id="rId33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26.xml"/><Relationship Id="rId16" Type="http://schemas.openxmlformats.org/officeDocument/2006/relationships/slideLayout" Target="../slideLayouts/slideLayout240.xml"/><Relationship Id="rId20" Type="http://schemas.openxmlformats.org/officeDocument/2006/relationships/slideLayout" Target="../slideLayouts/slideLayout244.xml"/><Relationship Id="rId29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24" Type="http://schemas.openxmlformats.org/officeDocument/2006/relationships/slideLayout" Target="../slideLayouts/slideLayout248.xml"/><Relationship Id="rId32" Type="http://schemas.openxmlformats.org/officeDocument/2006/relationships/slideLayout" Target="../slideLayouts/slideLayout256.xml"/><Relationship Id="rId5" Type="http://schemas.openxmlformats.org/officeDocument/2006/relationships/slideLayout" Target="../slideLayouts/slideLayout229.xml"/><Relationship Id="rId15" Type="http://schemas.openxmlformats.org/officeDocument/2006/relationships/slideLayout" Target="../slideLayouts/slideLayout239.xml"/><Relationship Id="rId23" Type="http://schemas.openxmlformats.org/officeDocument/2006/relationships/slideLayout" Target="../slideLayouts/slideLayout247.xml"/><Relationship Id="rId28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34.xml"/><Relationship Id="rId19" Type="http://schemas.openxmlformats.org/officeDocument/2006/relationships/slideLayout" Target="../slideLayouts/slideLayout243.xml"/><Relationship Id="rId31" Type="http://schemas.openxmlformats.org/officeDocument/2006/relationships/slideLayout" Target="../slideLayouts/slideLayout255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38.xml"/><Relationship Id="rId22" Type="http://schemas.openxmlformats.org/officeDocument/2006/relationships/slideLayout" Target="../slideLayouts/slideLayout246.xml"/><Relationship Id="rId27" Type="http://schemas.openxmlformats.org/officeDocument/2006/relationships/slideLayout" Target="../slideLayouts/slideLayout251.xml"/><Relationship Id="rId30" Type="http://schemas.openxmlformats.org/officeDocument/2006/relationships/slideLayout" Target="../slideLayouts/slideLayout254.xml"/><Relationship Id="rId8" Type="http://schemas.openxmlformats.org/officeDocument/2006/relationships/slideLayout" Target="../slideLayouts/slideLayout23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5.xml"/><Relationship Id="rId13" Type="http://schemas.openxmlformats.org/officeDocument/2006/relationships/slideLayout" Target="../slideLayouts/slideLayout270.xml"/><Relationship Id="rId18" Type="http://schemas.openxmlformats.org/officeDocument/2006/relationships/slideLayout" Target="../slideLayouts/slideLayout275.xml"/><Relationship Id="rId3" Type="http://schemas.openxmlformats.org/officeDocument/2006/relationships/slideLayout" Target="../slideLayouts/slideLayout260.xml"/><Relationship Id="rId21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64.xml"/><Relationship Id="rId12" Type="http://schemas.openxmlformats.org/officeDocument/2006/relationships/slideLayout" Target="../slideLayouts/slideLayout269.xml"/><Relationship Id="rId17" Type="http://schemas.openxmlformats.org/officeDocument/2006/relationships/slideLayout" Target="../slideLayouts/slideLayout274.xml"/><Relationship Id="rId25" Type="http://schemas.openxmlformats.org/officeDocument/2006/relationships/image" Target="../media/image4.emf"/><Relationship Id="rId2" Type="http://schemas.openxmlformats.org/officeDocument/2006/relationships/slideLayout" Target="../slideLayouts/slideLayout259.xml"/><Relationship Id="rId16" Type="http://schemas.openxmlformats.org/officeDocument/2006/relationships/slideLayout" Target="../slideLayouts/slideLayout273.xml"/><Relationship Id="rId20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58.xml"/><Relationship Id="rId6" Type="http://schemas.openxmlformats.org/officeDocument/2006/relationships/slideLayout" Target="../slideLayouts/slideLayout263.xml"/><Relationship Id="rId11" Type="http://schemas.openxmlformats.org/officeDocument/2006/relationships/slideLayout" Target="../slideLayouts/slideLayout268.xml"/><Relationship Id="rId24" Type="http://schemas.openxmlformats.org/officeDocument/2006/relationships/theme" Target="../theme/theme12.xml"/><Relationship Id="rId5" Type="http://schemas.openxmlformats.org/officeDocument/2006/relationships/slideLayout" Target="../slideLayouts/slideLayout262.xml"/><Relationship Id="rId15" Type="http://schemas.openxmlformats.org/officeDocument/2006/relationships/slideLayout" Target="../slideLayouts/slideLayout272.xml"/><Relationship Id="rId23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67.xml"/><Relationship Id="rId19" Type="http://schemas.openxmlformats.org/officeDocument/2006/relationships/slideLayout" Target="../slideLayouts/slideLayout276.xml"/><Relationship Id="rId4" Type="http://schemas.openxmlformats.org/officeDocument/2006/relationships/slideLayout" Target="../slideLayouts/slideLayout261.xml"/><Relationship Id="rId9" Type="http://schemas.openxmlformats.org/officeDocument/2006/relationships/slideLayout" Target="../slideLayouts/slideLayout266.xml"/><Relationship Id="rId14" Type="http://schemas.openxmlformats.org/officeDocument/2006/relationships/slideLayout" Target="../slideLayouts/slideLayout271.xml"/><Relationship Id="rId22" Type="http://schemas.openxmlformats.org/officeDocument/2006/relationships/slideLayout" Target="../slideLayouts/slideLayout27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93.xml"/><Relationship Id="rId18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83.xml"/><Relationship Id="rId21" Type="http://schemas.openxmlformats.org/officeDocument/2006/relationships/image" Target="../media/image4.emf"/><Relationship Id="rId7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92.xml"/><Relationship Id="rId17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82.xml"/><Relationship Id="rId16" Type="http://schemas.openxmlformats.org/officeDocument/2006/relationships/slideLayout" Target="../slideLayouts/slideLayout296.xml"/><Relationship Id="rId20" Type="http://schemas.openxmlformats.org/officeDocument/2006/relationships/theme" Target="../theme/theme13.xml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85.xml"/><Relationship Id="rId15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90.xml"/><Relationship Id="rId19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94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2.xml"/><Relationship Id="rId2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300.xml"/><Relationship Id="rId5" Type="http://schemas.openxmlformats.org/officeDocument/2006/relationships/image" Target="../media/image22.jpeg"/><Relationship Id="rId4" Type="http://schemas.openxmlformats.org/officeDocument/2006/relationships/theme" Target="../theme/theme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19.jpe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8.xml"/><Relationship Id="rId10" Type="http://schemas.openxmlformats.org/officeDocument/2006/relationships/image" Target="../media/image22.jpeg"/><Relationship Id="rId4" Type="http://schemas.openxmlformats.org/officeDocument/2006/relationships/slideLayout" Target="../slideLayouts/slideLayout6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image" Target="../media/image4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image" Target="../media/image26.jpeg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18" Type="http://schemas.openxmlformats.org/officeDocument/2006/relationships/image" Target="../media/image26.jpeg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26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34" Type="http://schemas.openxmlformats.org/officeDocument/2006/relationships/image" Target="../media/image4.emf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53.xml"/><Relationship Id="rId33" Type="http://schemas.openxmlformats.org/officeDocument/2006/relationships/theme" Target="../theme/theme8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32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28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Relationship Id="rId27" Type="http://schemas.openxmlformats.org/officeDocument/2006/relationships/slideLayout" Target="../slideLayouts/slideLayout155.xml"/><Relationship Id="rId30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3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8.xml"/><Relationship Id="rId26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7.xml"/><Relationship Id="rId25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20" Type="http://schemas.openxmlformats.org/officeDocument/2006/relationships/slideLayout" Target="../slideLayouts/slideLayout180.xml"/><Relationship Id="rId29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24" Type="http://schemas.openxmlformats.org/officeDocument/2006/relationships/slideLayout" Target="../slideLayouts/slideLayout184.xml"/><Relationship Id="rId32" Type="http://schemas.openxmlformats.org/officeDocument/2006/relationships/theme" Target="../theme/theme9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23" Type="http://schemas.openxmlformats.org/officeDocument/2006/relationships/slideLayout" Target="../slideLayouts/slideLayout183.xml"/><Relationship Id="rId28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79.xml"/><Relationship Id="rId31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82.xml"/><Relationship Id="rId27" Type="http://schemas.openxmlformats.org/officeDocument/2006/relationships/slideLayout" Target="../slideLayouts/slideLayout187.xml"/><Relationship Id="rId30" Type="http://schemas.openxmlformats.org/officeDocument/2006/relationships/slideLayout" Target="../slideLayouts/slideLayout1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8D1C9-A598-4545-9552-318AC0B4EC20}" type="datetimeFigureOut">
              <a:rPr lang="zh-TW" altLang="en-US" smtClean="0"/>
              <a:t>2022/4/5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ED7C4-4833-4F29-8585-67154C05CB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991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4027" r:id="rId6"/>
    <p:sldLayoutId id="2147483685" r:id="rId7"/>
    <p:sldLayoutId id="2147483686" r:id="rId8"/>
    <p:sldLayoutId id="2147483973" r:id="rId9"/>
    <p:sldLayoutId id="2147483971" r:id="rId10"/>
    <p:sldLayoutId id="2147483975" r:id="rId11"/>
    <p:sldLayoutId id="21474839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78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3" r:id="rId12"/>
    <p:sldLayoutId id="2147483914" r:id="rId13"/>
    <p:sldLayoutId id="2147483915" r:id="rId14"/>
    <p:sldLayoutId id="2147483916" r:id="rId15"/>
    <p:sldLayoutId id="2147483917" r:id="rId16"/>
    <p:sldLayoutId id="2147483918" r:id="rId17"/>
    <p:sldLayoutId id="2147483919" r:id="rId18"/>
    <p:sldLayoutId id="2147483920" r:id="rId19"/>
    <p:sldLayoutId id="2147483921" r:id="rId20"/>
    <p:sldLayoutId id="2147483922" r:id="rId21"/>
    <p:sldLayoutId id="2147483923" r:id="rId22"/>
    <p:sldLayoutId id="2147483924" r:id="rId23"/>
    <p:sldLayoutId id="2147483926" r:id="rId24"/>
    <p:sldLayoutId id="2147483927" r:id="rId25"/>
    <p:sldLayoutId id="2147483928" r:id="rId26"/>
    <p:sldLayoutId id="2147483929" r:id="rId27"/>
    <p:sldLayoutId id="2147483930" r:id="rId28"/>
    <p:sldLayoutId id="2147483931" r:id="rId29"/>
    <p:sldLayoutId id="2147483932" r:id="rId30"/>
    <p:sldLayoutId id="2147483933" r:id="rId31"/>
    <p:sldLayoutId id="2147483934" r:id="rId32"/>
    <p:sldLayoutId id="2147483935" r:id="rId33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6">
          <p15:clr>
            <a:srgbClr val="F26B43"/>
          </p15:clr>
        </p15:guide>
        <p15:guide id="2" pos="5473">
          <p15:clr>
            <a:srgbClr val="F26B43"/>
          </p15:clr>
        </p15:guide>
        <p15:guide id="3" orient="horz" pos="378">
          <p15:clr>
            <a:srgbClr val="F26B43"/>
          </p15:clr>
        </p15:guide>
        <p15:guide id="4" orient="horz" pos="630">
          <p15:clr>
            <a:srgbClr val="F26B43"/>
          </p15:clr>
        </p15:guide>
        <p15:guide id="5" orient="horz" pos="2774">
          <p15:clr>
            <a:srgbClr val="F26B43"/>
          </p15:clr>
        </p15:guide>
        <p15:guide id="6" orient="horz" pos="3118">
          <p15:clr>
            <a:srgbClr val="F26B43"/>
          </p15:clr>
        </p15:guide>
        <p15:guide id="7" orient="horz" pos="2988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857352"/>
            <a:ext cx="12192000" cy="1143297"/>
          </a:xfrm>
          <a:prstGeom prst="rect">
            <a:avLst/>
          </a:prstGeom>
          <a:noFill/>
        </p:spPr>
        <p:txBody>
          <a:bodyPr vert="horz" lIns="0" tIns="43505" rIns="0" bIns="43505" rtlCol="0" anchor="ctr">
            <a:noAutofit/>
          </a:bodyPr>
          <a:lstStyle/>
          <a:p>
            <a:pPr marL="0" lvl="0" defTabSz="2315575" latinLnBrk="0"/>
            <a:r>
              <a:rPr lang="en-US" dirty="0"/>
              <a:t>Click to Edit Heading 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08758" y="6611"/>
            <a:ext cx="10363375" cy="4801528"/>
          </a:xfrm>
          <a:prstGeom prst="rect">
            <a:avLst/>
          </a:prstGeom>
          <a:noFill/>
          <a:ln w="31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b="0" i="0" u="none" dirty="0">
              <a:ln>
                <a:noFill/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tx2">
                    <a:lumMod val="75000"/>
                    <a:alpha val="45000"/>
                  </a:schemeClr>
                </a:outerShdw>
              </a:effectLst>
              <a:latin typeface="Univers Com 45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  <p:sldLayoutId id="2147483954" r:id="rId18"/>
    <p:sldLayoutId id="2147483955" r:id="rId19"/>
    <p:sldLayoutId id="2147483956" r:id="rId20"/>
    <p:sldLayoutId id="2147483957" r:id="rId21"/>
    <p:sldLayoutId id="2147483958" r:id="rId22"/>
    <p:sldLayoutId id="2147483959" r:id="rId23"/>
    <p:sldLayoutId id="2147483960" r:id="rId24"/>
    <p:sldLayoutId id="2147483961" r:id="rId25"/>
    <p:sldLayoutId id="2147483962" r:id="rId26"/>
    <p:sldLayoutId id="2147483963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</p:sldLayoutIdLst>
  <p:transition spd="slow"/>
  <p:txStyles>
    <p:titleStyle>
      <a:lvl1pPr algn="ctr" defTabSz="434170" rtl="0" eaLnBrk="1" fontAlgn="base" hangingPunct="1">
        <a:spcBef>
          <a:spcPct val="0"/>
        </a:spcBef>
        <a:spcAft>
          <a:spcPct val="0"/>
        </a:spcAft>
        <a:defRPr lang="en-US" sz="3467" b="0" i="0" u="none" kern="1200" spc="0" dirty="0">
          <a:solidFill>
            <a:schemeClr val="bg1"/>
          </a:solidFill>
          <a:effectLst/>
          <a:latin typeface="+mn-lt"/>
          <a:ea typeface="Univers Com 45 Light" charset="0"/>
          <a:cs typeface="Univers Com 45 Light" charset="0"/>
        </a:defRPr>
      </a:lvl1pPr>
      <a:lvl2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2pPr>
      <a:lvl3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3pPr>
      <a:lvl4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4pPr>
      <a:lvl5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5pPr>
      <a:lvl6pPr marL="339932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6pPr>
      <a:lvl7pPr marL="679862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7pPr>
      <a:lvl8pPr marL="1019793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8pPr>
      <a:lvl9pPr marL="1359725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9pPr>
    </p:titleStyle>
    <p:bodyStyle>
      <a:lvl1pPr marL="325429" indent="-325429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051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1pPr>
      <a:lvl2pPr marL="706817" indent="-271456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67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2pPr>
      <a:lvl3pPr marL="1088203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300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3pPr>
      <a:lvl4pPr marL="1523565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92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4pPr>
      <a:lvl5pPr marL="1958132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92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5pPr>
      <a:lvl6pPr marL="2394659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6pPr>
      <a:lvl7pPr marL="2830052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7pPr>
      <a:lvl8pPr marL="3265446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8pPr>
      <a:lvl9pPr marL="3700838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5392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0785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6178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1571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6964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2357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7749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83142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466">
          <p15:clr>
            <a:srgbClr val="F26B43"/>
          </p15:clr>
        </p15:guide>
        <p15:guide id="4" orient="horz" pos="2770">
          <p15:clr>
            <a:srgbClr val="F26B43"/>
          </p15:clr>
        </p15:guide>
        <p15:guide id="5" pos="285">
          <p15:clr>
            <a:srgbClr val="F26B43"/>
          </p15:clr>
        </p15:guide>
        <p15:guide id="6" pos="5475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974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96" r:id="rId19"/>
    <p:sldLayoutId id="2147483997" r:id="rId20"/>
    <p:sldLayoutId id="2147483999" r:id="rId21"/>
    <p:sldLayoutId id="2147484002" r:id="rId22"/>
    <p:sldLayoutId id="2147484003" r:id="rId23"/>
  </p:sldLayoutIdLst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u="none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u="none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9559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18" r:id="rId14"/>
    <p:sldLayoutId id="2147484019" r:id="rId15"/>
    <p:sldLayoutId id="2147484020" r:id="rId16"/>
    <p:sldLayoutId id="2147484021" r:id="rId17"/>
    <p:sldLayoutId id="2147484022" r:id="rId18"/>
    <p:sldLayoutId id="2147484023" r:id="rId19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73040" cy="346136"/>
          </a:xfrm>
          <a:prstGeom prst="rect">
            <a:avLst/>
          </a:prstGeom>
          <a:noFill/>
        </p:spPr>
        <p:txBody>
          <a:bodyPr wrap="squar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73040" cy="346136"/>
          </a:xfrm>
          <a:prstGeom prst="rect">
            <a:avLst/>
          </a:prstGeom>
          <a:noFill/>
        </p:spPr>
        <p:txBody>
          <a:bodyPr wrap="squar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73040" cy="346136"/>
          </a:xfrm>
          <a:prstGeom prst="rect">
            <a:avLst/>
          </a:prstGeom>
          <a:noFill/>
        </p:spPr>
        <p:txBody>
          <a:bodyPr wrap="squar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73040" cy="346136"/>
          </a:xfrm>
          <a:prstGeom prst="rect">
            <a:avLst/>
          </a:prstGeom>
          <a:noFill/>
        </p:spPr>
        <p:txBody>
          <a:bodyPr wrap="squar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1201" y="6344219"/>
            <a:ext cx="609600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fld id="{C53BE2A3-E884-4DA2-864E-54215D46267C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z="11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859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79460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6" r:id="rId2"/>
    <p:sldLayoutId id="2147483687" r:id="rId3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FF2CF-A52E-6242-972B-E973C59C8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839" y="658884"/>
            <a:ext cx="10226675" cy="59093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185B4-0728-7442-AB1C-1D677E758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5839" y="1580153"/>
            <a:ext cx="10225086" cy="462221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0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3692" r:id="rId2"/>
    <p:sldLayoutId id="2147483693" r:id="rId3"/>
    <p:sldLayoutId id="2147483694" r:id="rId4"/>
    <p:sldLayoutId id="2147483695" r:id="rId5"/>
    <p:sldLayoutId id="2147484028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4024" r:id="rId16"/>
    <p:sldLayoutId id="2147483707" r:id="rId17"/>
    <p:sldLayoutId id="2147483708" r:id="rId18"/>
    <p:sldLayoutId id="2147483709" r:id="rId19"/>
    <p:sldLayoutId id="2147483710" r:id="rId20"/>
    <p:sldLayoutId id="2147484025" r:id="rId21"/>
    <p:sldLayoutId id="2147483712" r:id="rId22"/>
    <p:sldLayoutId id="2147483713" r:id="rId23"/>
    <p:sldLayoutId id="2147484026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4031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7432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0" algn="l" defTabSz="27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0" algn="l" defTabSz="27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25880" indent="0" algn="l" defTabSz="27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783080" indent="0" algn="l" defTabSz="27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1368">
          <p15:clr>
            <a:srgbClr val="FBAE40"/>
          </p15:clr>
        </p15:guide>
        <p15:guide id="7" orient="horz" pos="206">
          <p15:clr>
            <a:srgbClr val="5ACBF0"/>
          </p15:clr>
        </p15:guide>
        <p15:guide id="8" orient="horz" pos="1576">
          <p15:clr>
            <a:srgbClr val="FBAE40"/>
          </p15:clr>
        </p15:guide>
        <p15:guide id="9" orient="horz" pos="2740">
          <p15:clr>
            <a:srgbClr val="FBAE40"/>
          </p15:clr>
        </p15:guide>
        <p15:guide id="10" orient="horz" pos="2948">
          <p15:clr>
            <a:srgbClr val="FBAE40"/>
          </p15:clr>
        </p15:guide>
        <p15:guide id="11" orient="horz" pos="4112">
          <p15:clr>
            <a:srgbClr val="5ACBF0"/>
          </p15:clr>
        </p15:guide>
        <p15:guide id="13" pos="205">
          <p15:clr>
            <a:srgbClr val="5ACBF0"/>
          </p15:clr>
        </p15:guide>
        <p15:guide id="14" pos="7472">
          <p15:clr>
            <a:srgbClr val="5ACBF0"/>
          </p15:clr>
        </p15:guide>
        <p15:guide id="16" pos="1680">
          <p15:clr>
            <a:srgbClr val="FBAE40"/>
          </p15:clr>
        </p15:guide>
        <p15:guide id="18" pos="5998">
          <p15:clr>
            <a:srgbClr val="FBAE40"/>
          </p15:clr>
        </p15:guide>
        <p15:guide id="19" orient="horz" pos="411">
          <p15:clr>
            <a:srgbClr val="5ACBF0"/>
          </p15:clr>
        </p15:guide>
        <p15:guide id="20" orient="horz" pos="3907">
          <p15:clr>
            <a:srgbClr val="5ACBF0"/>
          </p15:clr>
        </p15:guide>
        <p15:guide id="21" pos="410">
          <p15:clr>
            <a:srgbClr val="5ACBF0"/>
          </p15:clr>
        </p15:guide>
        <p15:guide id="22" pos="616">
          <p15:clr>
            <a:srgbClr val="9FCC3B"/>
          </p15:clr>
        </p15:guide>
        <p15:guide id="23" pos="1886">
          <p15:clr>
            <a:srgbClr val="FBAE40"/>
          </p15:clr>
        </p15:guide>
        <p15:guide id="24" pos="3050">
          <p15:clr>
            <a:srgbClr val="FBAE40"/>
          </p15:clr>
        </p15:guide>
        <p15:guide id="25" pos="3256">
          <p15:clr>
            <a:srgbClr val="FBAE40"/>
          </p15:clr>
        </p15:guide>
        <p15:guide id="26" pos="4420">
          <p15:clr>
            <a:srgbClr val="FBAE40"/>
          </p15:clr>
        </p15:guide>
        <p15:guide id="27" pos="4628">
          <p15:clr>
            <a:srgbClr val="FBAE40"/>
          </p15:clr>
        </p15:guide>
        <p15:guide id="28" pos="5792">
          <p15:clr>
            <a:srgbClr val="FBAE40"/>
          </p15:clr>
        </p15:guide>
        <p15:guide id="29" pos="7266">
          <p15:clr>
            <a:srgbClr val="5ACBF0"/>
          </p15:clr>
        </p15:guide>
        <p15:guide id="30" pos="70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 corporate background 16x9_b.jp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6" y="142830"/>
            <a:ext cx="10893337" cy="964092"/>
          </a:xfrm>
          <a:prstGeom prst="rect">
            <a:avLst/>
          </a:prstGeom>
        </p:spPr>
        <p:txBody>
          <a:bodyPr vert="horz" lIns="0" tIns="45717" rIns="0" bIns="45717" rtlCol="0" anchor="ctr">
            <a:noAutofit/>
          </a:bodyPr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780" y="1121384"/>
            <a:ext cx="10887473" cy="49490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58545" y="6344219"/>
            <a:ext cx="474916" cy="276999"/>
          </a:xfrm>
          <a:prstGeom prst="rect">
            <a:avLst/>
          </a:prstGeom>
        </p:spPr>
        <p:txBody>
          <a:bodyPr vert="horz" lIns="121913" tIns="60956" rIns="121913" bIns="60956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fld id="{C53BE2A3-E884-4DA2-864E-54215D46267C}" type="slidenum">
              <a:rPr lang="en-US" sz="1467" smtClean="0">
                <a:solidFill>
                  <a:schemeClr val="bg1"/>
                </a:solidFill>
              </a:rPr>
              <a:pPr/>
              <a:t>‹#›</a:t>
            </a:fld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861979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0" i="0" dirty="0">
                <a:solidFill>
                  <a:prstClr val="black"/>
                </a:solidFill>
                <a:latin typeface="Univers LT Std 45 Light"/>
                <a:cs typeface="Univers LT Std 45 Light"/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130991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6" r:id="rId12"/>
    <p:sldLayoutId id="2147483747" r:id="rId13"/>
  </p:sldLayoutIdLst>
  <p:txStyles>
    <p:titleStyle>
      <a:lvl1pPr algn="l" defTabSz="609550" rtl="0" eaLnBrk="1" latinLnBrk="0" hangingPunct="1">
        <a:spcBef>
          <a:spcPct val="0"/>
        </a:spcBef>
        <a:buNone/>
        <a:defRPr sz="3733" b="0" i="0" kern="1200" spc="-67">
          <a:solidFill>
            <a:schemeClr val="accent1"/>
          </a:solidFill>
          <a:latin typeface="+mn-lt"/>
          <a:ea typeface="+mj-ea"/>
          <a:cs typeface="Univers LT Std 45 Light"/>
        </a:defRPr>
      </a:lvl1pPr>
    </p:titleStyle>
    <p:bodyStyle>
      <a:lvl1pPr marL="230712" indent="-230712" algn="l" defTabSz="609550" rtl="0" eaLnBrk="1" latinLnBrk="0" hangingPunct="1">
        <a:spcBef>
          <a:spcPts val="764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667" b="0" i="0" kern="120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1pPr>
      <a:lvl2pPr marL="856832" indent="-248422" algn="l" defTabSz="60955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400" b="0" i="0" kern="120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1442929" indent="-223133" algn="l" defTabSz="60955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2133" b="0" i="0" kern="120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2133427" indent="-304775" algn="l" defTabSz="60955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733" b="0" i="0" kern="120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203" indent="0" algn="l" defTabSz="60955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28" indent="-304775" algn="l" defTabSz="60955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78" indent="-304775" algn="l" defTabSz="60955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28" indent="-304775" algn="l" defTabSz="60955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178" indent="-304775" algn="l" defTabSz="60955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0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0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52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03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53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03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53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03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1201" y="6344219"/>
            <a:ext cx="609600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fld id="{C53BE2A3-E884-4DA2-864E-54215D46267C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z="11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18596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6" r:id="rId6"/>
    <p:sldLayoutId id="2147483768" r:id="rId7"/>
    <p:sldLayoutId id="2147483770" r:id="rId8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28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 err="1"/>
              <a:t>CustEd</a:t>
            </a:r>
            <a:r>
              <a:rPr lang="en-US" dirty="0"/>
              <a:t> Slides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778" y="1121384"/>
            <a:ext cx="10887473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prstClr val="black"/>
                </a:solidFill>
                <a:latin typeface="+mn-lt"/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83897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228600" indent="-228600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Univers Com 45 Light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6858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91440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1430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 err="1"/>
              <a:t>CustEd</a:t>
            </a:r>
            <a:r>
              <a:rPr lang="en-US" dirty="0"/>
              <a:t> Slides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778" y="1121384"/>
            <a:ext cx="10887473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prstClr val="black"/>
                </a:solidFill>
                <a:latin typeface="+mn-lt"/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22149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228600" indent="-228600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Univers Com 45 Light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6858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91440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1430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200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  <p:sldLayoutId id="2147483853" r:id="rId18"/>
    <p:sldLayoutId id="2147483854" r:id="rId19"/>
    <p:sldLayoutId id="2147483855" r:id="rId20"/>
    <p:sldLayoutId id="2147483856" r:id="rId21"/>
    <p:sldLayoutId id="2147483857" r:id="rId22"/>
    <p:sldLayoutId id="2147483858" r:id="rId23"/>
    <p:sldLayoutId id="2147483859" r:id="rId24"/>
    <p:sldLayoutId id="2147483860" r:id="rId25"/>
    <p:sldLayoutId id="2147483861" r:id="rId26"/>
    <p:sldLayoutId id="2147483862" r:id="rId27"/>
    <p:sldLayoutId id="2147483863" r:id="rId28"/>
    <p:sldLayoutId id="2147483864" r:id="rId29"/>
    <p:sldLayoutId id="2147483865" r:id="rId30"/>
    <p:sldLayoutId id="2147483866" r:id="rId31"/>
    <p:sldLayoutId id="2147483867" r:id="rId3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857352"/>
            <a:ext cx="12192000" cy="1143297"/>
          </a:xfrm>
          <a:prstGeom prst="rect">
            <a:avLst/>
          </a:prstGeom>
          <a:noFill/>
        </p:spPr>
        <p:txBody>
          <a:bodyPr vert="horz" lIns="0" tIns="43505" rIns="0" bIns="43505" rtlCol="0" anchor="ctr">
            <a:noAutofit/>
          </a:bodyPr>
          <a:lstStyle/>
          <a:p>
            <a:pPr marL="0" lvl="0" defTabSz="2315575" latinLnBrk="0"/>
            <a:r>
              <a:rPr lang="en-US" dirty="0"/>
              <a:t>Click to Edit Heading 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08758" y="6611"/>
            <a:ext cx="10363375" cy="4801528"/>
          </a:xfrm>
          <a:prstGeom prst="rect">
            <a:avLst/>
          </a:prstGeom>
          <a:noFill/>
          <a:ln w="31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rgbClr val="FFFFFF"/>
              </a:solidFill>
              <a:effectLst>
                <a:outerShdw blurRad="25400" dist="25400" dir="2700000" algn="tl" rotWithShape="0">
                  <a:srgbClr val="353945">
                    <a:lumMod val="75000"/>
                    <a:alpha val="4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419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  <p:sldLayoutId id="2147483885" r:id="rId17"/>
    <p:sldLayoutId id="2147483886" r:id="rId18"/>
    <p:sldLayoutId id="2147483887" r:id="rId19"/>
    <p:sldLayoutId id="2147483888" r:id="rId20"/>
    <p:sldLayoutId id="2147483889" r:id="rId21"/>
    <p:sldLayoutId id="2147483890" r:id="rId22"/>
    <p:sldLayoutId id="2147483891" r:id="rId23"/>
    <p:sldLayoutId id="2147483892" r:id="rId24"/>
    <p:sldLayoutId id="2147483893" r:id="rId25"/>
    <p:sldLayoutId id="2147483894" r:id="rId26"/>
    <p:sldLayoutId id="2147483895" r:id="rId27"/>
    <p:sldLayoutId id="2147483897" r:id="rId28"/>
    <p:sldLayoutId id="2147483898" r:id="rId29"/>
    <p:sldLayoutId id="2147483899" r:id="rId30"/>
    <p:sldLayoutId id="2147483900" r:id="rId31"/>
  </p:sldLayoutIdLst>
  <p:transition spd="slow"/>
  <p:txStyles>
    <p:titleStyle>
      <a:lvl1pPr algn="ctr" defTabSz="434170" rtl="0" eaLnBrk="1" fontAlgn="base" hangingPunct="1">
        <a:spcBef>
          <a:spcPct val="0"/>
        </a:spcBef>
        <a:spcAft>
          <a:spcPct val="0"/>
        </a:spcAft>
        <a:defRPr lang="en-US" sz="3467" b="0" i="0" u="none" kern="1200" spc="0" dirty="0">
          <a:solidFill>
            <a:schemeClr val="bg1"/>
          </a:solidFill>
          <a:effectLst/>
          <a:latin typeface="+mn-lt"/>
          <a:ea typeface="Univers Com 45 Light" charset="0"/>
          <a:cs typeface="Univers Com 45 Light" charset="0"/>
        </a:defRPr>
      </a:lvl1pPr>
      <a:lvl2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2pPr>
      <a:lvl3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3pPr>
      <a:lvl4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4pPr>
      <a:lvl5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5pPr>
      <a:lvl6pPr marL="339932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6pPr>
      <a:lvl7pPr marL="679862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7pPr>
      <a:lvl8pPr marL="1019793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8pPr>
      <a:lvl9pPr marL="1359725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9pPr>
    </p:titleStyle>
    <p:bodyStyle>
      <a:lvl1pPr marL="325429" indent="-325429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051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1pPr>
      <a:lvl2pPr marL="706817" indent="-271456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67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2pPr>
      <a:lvl3pPr marL="1088203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300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3pPr>
      <a:lvl4pPr marL="1523565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92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4pPr>
      <a:lvl5pPr marL="1958132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92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5pPr>
      <a:lvl6pPr marL="2394659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6pPr>
      <a:lvl7pPr marL="2830052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7pPr>
      <a:lvl8pPr marL="3265446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8pPr>
      <a:lvl9pPr marL="3700838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5392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0785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6178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1571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6964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2357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7749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83142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466">
          <p15:clr>
            <a:srgbClr val="F26B43"/>
          </p15:clr>
        </p15:guide>
        <p15:guide id="4" orient="horz" pos="2770">
          <p15:clr>
            <a:srgbClr val="F26B43"/>
          </p15:clr>
        </p15:guide>
        <p15:guide id="5" pos="285">
          <p15:clr>
            <a:srgbClr val="F26B43"/>
          </p15:clr>
        </p15:guide>
        <p15:guide id="6" pos="547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frank.chen@ecloudvalley.co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B1314205-E8ED-4EAA-9F62-302AF6F0B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494" y="5113616"/>
            <a:ext cx="9144000" cy="929831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Calibri Light" panose="020F0302020204030204" pitchFamily="34" charset="0"/>
                <a:cs typeface="Calibri Light" panose="020F0302020204030204" pitchFamily="34" charset="0"/>
              </a:rPr>
              <a:t>2021/1/25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D8F4B758-2E87-4939-9403-61D3E3338A23}"/>
              </a:ext>
            </a:extLst>
          </p:cNvPr>
          <p:cNvSpPr txBox="1">
            <a:spLocks/>
          </p:cNvSpPr>
          <p:nvPr/>
        </p:nvSpPr>
        <p:spPr>
          <a:xfrm>
            <a:off x="534894" y="3302000"/>
            <a:ext cx="10666506" cy="15274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n-lt"/>
                <a:ea typeface="Apple Braille" charset="0"/>
                <a:cs typeface="Apple Braille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LabVIEW Lesson Day2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Joe Kao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Application engineer, </a:t>
            </a:r>
            <a:r>
              <a:rPr kumimoji="0" lang="en-US" altLang="zh-TW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eCloudValley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283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E9A700-E405-42A0-BE9B-80E93F94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Make a Queue Structure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E1BE29-2B99-4527-8F2C-6784283A5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998" y="1487683"/>
            <a:ext cx="8227077" cy="500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91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02E3D9-B947-4021-86ED-B2E45224B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C. Notifiers</a:t>
            </a:r>
            <a:endParaRPr lang="zh-TW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86ABC78-84BE-401A-9F2A-40CA96331681}"/>
              </a:ext>
            </a:extLst>
          </p:cNvPr>
          <p:cNvSpPr txBox="1">
            <a:spLocks/>
          </p:cNvSpPr>
          <p:nvPr/>
        </p:nvSpPr>
        <p:spPr>
          <a:xfrm>
            <a:off x="1180454" y="1690688"/>
            <a:ext cx="70104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Create code that broadcasts the latest data to waiting parallel loops using notifiers.</a:t>
            </a:r>
            <a:endParaRPr lang="en-US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7E283570-2CAD-4302-B8B8-39140971191D}"/>
              </a:ext>
            </a:extLst>
          </p:cNvPr>
          <p:cNvSpPr txBox="1">
            <a:spLocks/>
          </p:cNvSpPr>
          <p:nvPr/>
        </p:nvSpPr>
        <p:spPr>
          <a:xfrm>
            <a:off x="1877878" y="3016251"/>
            <a:ext cx="7023100" cy="1200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Notifiers Operations Palette</a:t>
            </a:r>
          </a:p>
          <a:p>
            <a:r>
              <a:rPr lang="en-US"/>
              <a:t>Using Notifiers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87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8BA5EB-521E-4D83-ABFD-534276A16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a Notifier?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D47C35-1B5E-43D2-B57C-F97CE6231778}"/>
              </a:ext>
            </a:extLst>
          </p:cNvPr>
          <p:cNvSpPr txBox="1"/>
          <p:nvPr/>
        </p:nvSpPr>
        <p:spPr>
          <a:xfrm>
            <a:off x="1716437" y="1839833"/>
            <a:ext cx="93338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TW" sz="2800" b="1" dirty="0"/>
              <a:t>Notifier functions</a:t>
            </a:r>
            <a:r>
              <a:rPr lang="en-US" altLang="zh-TW" sz="2800" b="0" dirty="0"/>
              <a:t>—Suspend the execution of a block diagram until it receives data from another section of the block diagram or from another VI running in the same application instance</a:t>
            </a:r>
          </a:p>
        </p:txBody>
      </p:sp>
      <p:pic>
        <p:nvPicPr>
          <p:cNvPr id="6" name="Picture 2" descr="loc_env_notifier operations palette.png">
            <a:extLst>
              <a:ext uri="{FF2B5EF4-FFF2-40B4-BE49-F238E27FC236}">
                <a16:creationId xmlns:a16="http://schemas.microsoft.com/office/drawing/2014/main" id="{9E9F463F-15AC-420A-8BD5-0AB34495E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7100" y="3429000"/>
            <a:ext cx="5746283" cy="251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5733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C6FEC6-B025-43C1-9614-E81EBDE4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Notifiers vs. Queues</a:t>
            </a:r>
            <a:endParaRPr lang="zh-TW" alt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9322006-73B3-46D8-8B00-81F648323ACF}"/>
              </a:ext>
            </a:extLst>
          </p:cNvPr>
          <p:cNvSpPr txBox="1">
            <a:spLocks/>
          </p:cNvSpPr>
          <p:nvPr/>
        </p:nvSpPr>
        <p:spPr>
          <a:xfrm>
            <a:off x="1397000" y="1827723"/>
            <a:ext cx="7823200" cy="34988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Notifiers do not buffer data, so receiving loops only receive the latest notification</a:t>
            </a:r>
          </a:p>
          <a:p>
            <a:r>
              <a:rPr lang="en-US"/>
              <a:t>Notifiers can broadcast a notification to multiple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6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65AEE5-A218-4914-81C0-747DB6B8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Broadcast Data to Parallel Loops</a:t>
            </a:r>
            <a:endParaRPr lang="zh-TW" altLang="en-US" dirty="0"/>
          </a:p>
        </p:txBody>
      </p:sp>
      <p:pic>
        <p:nvPicPr>
          <p:cNvPr id="4" name="Embedded Image" descr="loc_bd_notifier scenario concept.PNG">
            <a:extLst>
              <a:ext uri="{FF2B5EF4-FFF2-40B4-BE49-F238E27FC236}">
                <a16:creationId xmlns:a16="http://schemas.microsoft.com/office/drawing/2014/main" id="{C63902A7-C060-4100-B05D-080A4FF23DB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6400" y="1457073"/>
            <a:ext cx="5899200" cy="480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92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loc_bd_notifier scenario.PNG">
            <a:extLst>
              <a:ext uri="{FF2B5EF4-FFF2-40B4-BE49-F238E27FC236}">
                <a16:creationId xmlns:a16="http://schemas.microsoft.com/office/drawing/2014/main" id="{EE8F5FF5-050E-4940-AF49-0DB81F065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166102" y="2439818"/>
            <a:ext cx="4138641" cy="42674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2AA082-10FA-4D81-A5DA-AE08ED9B8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2" y="248393"/>
            <a:ext cx="3717009" cy="1325563"/>
          </a:xfrm>
        </p:spPr>
        <p:txBody>
          <a:bodyPr/>
          <a:lstStyle/>
          <a:p>
            <a:r>
              <a:rPr lang="en-US" altLang="zh-TW" dirty="0"/>
              <a:t>Demonstration</a:t>
            </a:r>
            <a:br>
              <a:rPr lang="en-US" altLang="zh-TW" dirty="0"/>
            </a:br>
            <a:r>
              <a:rPr lang="en-US" altLang="zh-TW" dirty="0"/>
              <a:t>Notifier</a:t>
            </a:r>
            <a:endParaRPr lang="zh-TW" alt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158FEF9-18DF-468C-A255-DA033937D1A8}"/>
              </a:ext>
            </a:extLst>
          </p:cNvPr>
          <p:cNvSpPr txBox="1">
            <a:spLocks/>
          </p:cNvSpPr>
          <p:nvPr/>
        </p:nvSpPr>
        <p:spPr>
          <a:xfrm>
            <a:off x="830949" y="1839743"/>
            <a:ext cx="7858125" cy="1200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Broadcast the latest data to waiting parallel loops.</a:t>
            </a:r>
          </a:p>
        </p:txBody>
      </p:sp>
    </p:spTree>
    <p:extLst>
      <p:ext uri="{BB962C8B-B14F-4D97-AF65-F5344CB8AC3E}">
        <p14:creationId xmlns:p14="http://schemas.microsoft.com/office/powerpoint/2010/main" val="335199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30B7B9-21B1-4ED7-9EEF-552FAD02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Make a Notifier 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FAFC87-9014-441F-9BC2-C1456D3EE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243" y="1887619"/>
            <a:ext cx="11511643" cy="4068099"/>
          </a:xfrm>
        </p:spPr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2</a:t>
            </a:r>
            <a:r>
              <a:rPr lang="zh-TW" altLang="en-US" dirty="0"/>
              <a:t>個</a:t>
            </a:r>
            <a:r>
              <a:rPr lang="en-US" altLang="zh-TW" dirty="0"/>
              <a:t>While loop</a:t>
            </a:r>
          </a:p>
          <a:p>
            <a:r>
              <a:rPr lang="zh-TW" altLang="en-US" dirty="0"/>
              <a:t>放置</a:t>
            </a:r>
            <a:r>
              <a:rPr lang="en-US" altLang="zh-TW" dirty="0"/>
              <a:t>Obtain Notifier, Send Notification, Wait on Notification.(Producer and Consumer Loop)</a:t>
            </a:r>
          </a:p>
          <a:p>
            <a:r>
              <a:rPr lang="en-US" altLang="zh-TW" dirty="0"/>
              <a:t>Producer loop </a:t>
            </a:r>
            <a:r>
              <a:rPr lang="zh-TW" altLang="en-US" dirty="0"/>
              <a:t>輸出亂數</a:t>
            </a:r>
            <a:endParaRPr lang="en-US" altLang="zh-TW" dirty="0"/>
          </a:p>
          <a:p>
            <a:r>
              <a:rPr lang="en-US" altLang="zh-TW" dirty="0"/>
              <a:t>Consumer loop</a:t>
            </a:r>
            <a:r>
              <a:rPr lang="zh-TW" altLang="en-US" dirty="0"/>
              <a:t>接收</a:t>
            </a:r>
            <a:r>
              <a:rPr lang="en-US" altLang="zh-TW" dirty="0"/>
              <a:t>Producer loop </a:t>
            </a:r>
            <a:r>
              <a:rPr lang="zh-TW" altLang="en-US" dirty="0"/>
              <a:t>的資料</a:t>
            </a:r>
          </a:p>
        </p:txBody>
      </p:sp>
    </p:spTree>
    <p:extLst>
      <p:ext uri="{BB962C8B-B14F-4D97-AF65-F5344CB8AC3E}">
        <p14:creationId xmlns:p14="http://schemas.microsoft.com/office/powerpoint/2010/main" val="1701589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2C6E2A-A796-44B0-94D3-46F6E2F54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Make a Notifier Structure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FDB0C88-B6FD-4E19-8DD8-285BB15CE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047" y="1690688"/>
            <a:ext cx="6783419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0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7CBD66-7FEF-41A5-B503-61327D4C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D. Summary</a:t>
            </a:r>
            <a:endParaRPr lang="zh-TW" altLang="en-US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5851F53B-6DA4-4133-BE94-5E3C44F05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1006885"/>
              </p:ext>
            </p:extLst>
          </p:nvPr>
        </p:nvGraphicFramePr>
        <p:xfrm>
          <a:off x="682643" y="2200758"/>
          <a:ext cx="9902700" cy="3642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4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1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4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22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8422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Suspend execution in reader loop?</a:t>
                      </a:r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Buffers</a:t>
                      </a:r>
                      <a:r>
                        <a:rPr lang="en-US" sz="1500" b="0" baseline="0" dirty="0"/>
                        <a:t> data?</a:t>
                      </a:r>
                      <a:endParaRPr lang="en-US" sz="1500" b="0" dirty="0"/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Data can be read by multiple loops?</a:t>
                      </a:r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Use case</a:t>
                      </a:r>
                    </a:p>
                  </a:txBody>
                  <a:tcPr marT="34322" marB="3432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912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FFFFFF"/>
                          </a:solidFill>
                        </a:rPr>
                        <a:t>Local/global</a:t>
                      </a:r>
                      <a:r>
                        <a:rPr lang="en-US" sz="1500" b="0" baseline="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1500" b="0" dirty="0">
                          <a:solidFill>
                            <a:srgbClr val="FFFFFF"/>
                          </a:solidFill>
                        </a:rPr>
                        <a:t>variables</a:t>
                      </a:r>
                    </a:p>
                  </a:txBody>
                  <a:tcPr marT="34322" marB="3432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marL="0" marR="0" indent="0" algn="ctr" defTabSz="4571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</a:rPr>
                        <a:t>Yes</a:t>
                      </a:r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marL="0" marR="0" indent="0" algn="ctr" defTabSz="4571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Transfer latest data</a:t>
                      </a:r>
                    </a:p>
                  </a:txBody>
                  <a:tcPr marT="34322" marB="3432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912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FFFFFF"/>
                          </a:solidFill>
                        </a:rPr>
                        <a:t>Queues</a:t>
                      </a:r>
                    </a:p>
                  </a:txBody>
                  <a:tcPr marT="34322" marB="3432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1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</a:rPr>
                        <a:t>Yes</a:t>
                      </a:r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marL="0" marR="0" indent="0" algn="ctr" defTabSz="4571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</a:rPr>
                        <a:t>Yes</a:t>
                      </a:r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Transfer</a:t>
                      </a:r>
                      <a:r>
                        <a:rPr lang="en-US" sz="1500" baseline="0" dirty="0"/>
                        <a:t> every point of data</a:t>
                      </a:r>
                      <a:endParaRPr lang="en-US" sz="1500" dirty="0"/>
                    </a:p>
                  </a:txBody>
                  <a:tcPr marT="34322" marB="3432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4741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FFFFFF"/>
                          </a:solidFill>
                        </a:rPr>
                        <a:t>Notifiers</a:t>
                      </a:r>
                    </a:p>
                  </a:txBody>
                  <a:tcPr marT="34322" marB="3432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1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</a:rPr>
                        <a:t>Yes</a:t>
                      </a:r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marL="0" marR="0" indent="0" algn="ctr" defTabSz="4571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</a:rPr>
                        <a:t>Yes</a:t>
                      </a:r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Transfer</a:t>
                      </a:r>
                      <a:r>
                        <a:rPr lang="en-US" sz="1500" baseline="0" dirty="0"/>
                        <a:t> latest data to multiple loops that are waiting on a notification</a:t>
                      </a:r>
                      <a:endParaRPr lang="en-US" sz="1500" dirty="0"/>
                    </a:p>
                  </a:txBody>
                  <a:tcPr marT="34322" marB="3432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B7F049A-4FA3-4A14-AE59-4F5211A4EEEF}"/>
              </a:ext>
            </a:extLst>
          </p:cNvPr>
          <p:cNvSpPr txBox="1">
            <a:spLocks/>
          </p:cNvSpPr>
          <p:nvPr/>
        </p:nvSpPr>
        <p:spPr>
          <a:xfrm>
            <a:off x="682643" y="1537237"/>
            <a:ext cx="7848600" cy="5240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Compare Variables, Queues, and Notifiers</a:t>
            </a:r>
          </a:p>
        </p:txBody>
      </p:sp>
    </p:spTree>
    <p:extLst>
      <p:ext uri="{BB962C8B-B14F-4D97-AF65-F5344CB8AC3E}">
        <p14:creationId xmlns:p14="http://schemas.microsoft.com/office/powerpoint/2010/main" val="1272172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BF7B489-4C0B-493A-AEAE-47F5BAD5C50E}"/>
              </a:ext>
            </a:extLst>
          </p:cNvPr>
          <p:cNvSpPr txBox="1">
            <a:spLocks/>
          </p:cNvSpPr>
          <p:nvPr/>
        </p:nvSpPr>
        <p:spPr>
          <a:xfrm>
            <a:off x="475488" y="514350"/>
            <a:ext cx="8958444" cy="1200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4000" b="1" dirty="0"/>
              <a:t>Which of the following buffer data?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C56A1EC-DC78-4D89-83F0-C148AB0F5508}"/>
              </a:ext>
            </a:extLst>
          </p:cNvPr>
          <p:cNvSpPr txBox="1">
            <a:spLocks/>
          </p:cNvSpPr>
          <p:nvPr/>
        </p:nvSpPr>
        <p:spPr>
          <a:xfrm>
            <a:off x="551688" y="1733550"/>
            <a:ext cx="7772400" cy="289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LcPeriod"/>
            </a:pPr>
            <a:r>
              <a:rPr lang="en-US" dirty="0"/>
              <a:t>Queues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Notifiers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Local Variables</a:t>
            </a:r>
          </a:p>
        </p:txBody>
      </p:sp>
    </p:spTree>
    <p:extLst>
      <p:ext uri="{BB962C8B-B14F-4D97-AF65-F5344CB8AC3E}">
        <p14:creationId xmlns:p14="http://schemas.microsoft.com/office/powerpoint/2010/main" val="2866829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B1BC31-75F2-406F-9857-66BAEC3D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/>
              <a:t>Communicating Data Between Parallel Loops</a:t>
            </a:r>
            <a:endParaRPr lang="zh-TW" alt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8FDBD86E-7A3C-41C3-8785-33B63DBDF5E2}"/>
              </a:ext>
            </a:extLst>
          </p:cNvPr>
          <p:cNvSpPr txBox="1">
            <a:spLocks/>
          </p:cNvSpPr>
          <p:nvPr/>
        </p:nvSpPr>
        <p:spPr>
          <a:xfrm>
            <a:off x="957209" y="1690688"/>
            <a:ext cx="9542980" cy="83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Develop code that synchronizes data between parallel loops.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1420CAC-DA89-4709-954A-0F926E834AEF}"/>
              </a:ext>
            </a:extLst>
          </p:cNvPr>
          <p:cNvSpPr txBox="1">
            <a:spLocks/>
          </p:cNvSpPr>
          <p:nvPr/>
        </p:nvSpPr>
        <p:spPr>
          <a:xfrm>
            <a:off x="1395454" y="2473166"/>
            <a:ext cx="2560097" cy="22529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</a:t>
            </a:r>
          </a:p>
          <a:p>
            <a:r>
              <a:rPr lang="en-US"/>
              <a:t>Queues</a:t>
            </a:r>
          </a:p>
          <a:p>
            <a:r>
              <a:rPr lang="en-US"/>
              <a:t>Notifiers</a:t>
            </a:r>
          </a:p>
          <a:p>
            <a:r>
              <a:rPr lang="en-US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10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6999455-020B-40DA-A2DA-221059FDA791}"/>
              </a:ext>
            </a:extLst>
          </p:cNvPr>
          <p:cNvSpPr txBox="1">
            <a:spLocks/>
          </p:cNvSpPr>
          <p:nvPr/>
        </p:nvSpPr>
        <p:spPr>
          <a:xfrm>
            <a:off x="475488" y="514350"/>
            <a:ext cx="8958444" cy="1200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4000" b="1" dirty="0"/>
              <a:t>Which of the following buffer data?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1B33B6ED-7CFA-4272-815D-CB9E2796CC43}"/>
              </a:ext>
            </a:extLst>
          </p:cNvPr>
          <p:cNvSpPr txBox="1">
            <a:spLocks/>
          </p:cNvSpPr>
          <p:nvPr/>
        </p:nvSpPr>
        <p:spPr>
          <a:xfrm>
            <a:off x="551688" y="1733550"/>
            <a:ext cx="7772400" cy="289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LcPeriod"/>
            </a:pPr>
            <a:r>
              <a:rPr lang="en-US" b="1" dirty="0"/>
              <a:t>Queues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Notifiers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Local Variables</a:t>
            </a:r>
          </a:p>
        </p:txBody>
      </p:sp>
    </p:spTree>
    <p:extLst>
      <p:ext uri="{BB962C8B-B14F-4D97-AF65-F5344CB8AC3E}">
        <p14:creationId xmlns:p14="http://schemas.microsoft.com/office/powerpoint/2010/main" val="448117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B31C529-17B8-4B8B-978E-59A87B0573F1}"/>
              </a:ext>
            </a:extLst>
          </p:cNvPr>
          <p:cNvSpPr txBox="1">
            <a:spLocks/>
          </p:cNvSpPr>
          <p:nvPr/>
        </p:nvSpPr>
        <p:spPr>
          <a:xfrm>
            <a:off x="475488" y="514350"/>
            <a:ext cx="7848600" cy="584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sz="4000" b="1" dirty="0"/>
              <a:t>Match the following: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E9DF88-FD07-4998-B6AF-34415711AA31}"/>
              </a:ext>
            </a:extLst>
          </p:cNvPr>
          <p:cNvSpPr txBox="1">
            <a:spLocks/>
          </p:cNvSpPr>
          <p:nvPr/>
        </p:nvSpPr>
        <p:spPr>
          <a:xfrm>
            <a:off x="482600" y="1155700"/>
            <a:ext cx="3840480" cy="3473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/>
              <a:t>Obtain Queue</a:t>
            </a:r>
          </a:p>
          <a:p>
            <a:pPr>
              <a:buFont typeface="Arial"/>
              <a:buNone/>
            </a:pPr>
            <a:endParaRPr lang="en-US"/>
          </a:p>
          <a:p>
            <a:pPr>
              <a:buFont typeface="Arial"/>
              <a:buNone/>
            </a:pPr>
            <a:r>
              <a:rPr lang="en-US"/>
              <a:t>Get Queue Status</a:t>
            </a:r>
          </a:p>
          <a:p>
            <a:pPr>
              <a:buFont typeface="Arial"/>
              <a:buNone/>
            </a:pPr>
            <a:endParaRPr lang="en-US"/>
          </a:p>
          <a:p>
            <a:pPr>
              <a:buFont typeface="Arial"/>
              <a:buNone/>
            </a:pPr>
            <a:r>
              <a:rPr lang="en-US"/>
              <a:t>Release Queue</a:t>
            </a:r>
          </a:p>
          <a:p>
            <a:pPr>
              <a:buFont typeface="Arial"/>
              <a:buNone/>
            </a:pPr>
            <a:endParaRPr lang="en-US"/>
          </a:p>
          <a:p>
            <a:pPr>
              <a:buFont typeface="Arial"/>
              <a:buNone/>
            </a:pPr>
            <a:r>
              <a:rPr lang="en-US"/>
              <a:t>Enqueue Element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F06C061-224A-45A6-B627-469E196D8ED9}"/>
              </a:ext>
            </a:extLst>
          </p:cNvPr>
          <p:cNvSpPr txBox="1">
            <a:spLocks/>
          </p:cNvSpPr>
          <p:nvPr/>
        </p:nvSpPr>
        <p:spPr>
          <a:xfrm>
            <a:off x="4483100" y="1155700"/>
            <a:ext cx="3840480" cy="347345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/>
              <a:t>a.	Destroys the queue reference</a:t>
            </a:r>
          </a:p>
          <a:p>
            <a:pPr>
              <a:buFont typeface="Arial"/>
              <a:buNone/>
            </a:pPr>
            <a:r>
              <a:rPr lang="en-US"/>
              <a:t>b.	Assigns the data type of the queue</a:t>
            </a:r>
          </a:p>
          <a:p>
            <a:pPr>
              <a:buFont typeface="Arial"/>
              <a:buNone/>
            </a:pPr>
            <a:r>
              <a:rPr lang="en-US"/>
              <a:t>c. 	Adds an element to the back of a queue</a:t>
            </a:r>
          </a:p>
          <a:p>
            <a:pPr>
              <a:buFont typeface="Arial"/>
              <a:buNone/>
            </a:pPr>
            <a:r>
              <a:rPr lang="en-US"/>
              <a:t>d.	Determines the number of elements currently in the 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59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322DC0E-3CBE-463E-8D33-8382E7370347}"/>
              </a:ext>
            </a:extLst>
          </p:cNvPr>
          <p:cNvSpPr txBox="1">
            <a:spLocks/>
          </p:cNvSpPr>
          <p:nvPr/>
        </p:nvSpPr>
        <p:spPr>
          <a:xfrm>
            <a:off x="475488" y="514350"/>
            <a:ext cx="7848600" cy="584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sz="4000" b="1" dirty="0"/>
              <a:t>Match the following: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9BBC92-B2AD-4B3E-A37E-01025FE071E3}"/>
              </a:ext>
            </a:extLst>
          </p:cNvPr>
          <p:cNvSpPr txBox="1">
            <a:spLocks/>
          </p:cNvSpPr>
          <p:nvPr/>
        </p:nvSpPr>
        <p:spPr>
          <a:xfrm>
            <a:off x="482600" y="1155700"/>
            <a:ext cx="3840480" cy="3473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dirty="0"/>
              <a:t>Obtain Queue</a:t>
            </a:r>
          </a:p>
          <a:p>
            <a:pPr>
              <a:buFont typeface="Arial"/>
              <a:buNone/>
            </a:pPr>
            <a:endParaRPr lang="en-US" dirty="0"/>
          </a:p>
          <a:p>
            <a:pPr>
              <a:buFont typeface="Arial"/>
              <a:buNone/>
            </a:pPr>
            <a:r>
              <a:rPr lang="en-US" dirty="0"/>
              <a:t>Get Queue Status</a:t>
            </a:r>
          </a:p>
          <a:p>
            <a:pPr>
              <a:buFont typeface="Arial"/>
              <a:buNone/>
            </a:pPr>
            <a:endParaRPr lang="en-US" dirty="0"/>
          </a:p>
          <a:p>
            <a:pPr>
              <a:buFont typeface="Arial"/>
              <a:buNone/>
            </a:pPr>
            <a:r>
              <a:rPr lang="en-US" dirty="0"/>
              <a:t>Release Queue</a:t>
            </a:r>
          </a:p>
          <a:p>
            <a:pPr>
              <a:buFont typeface="Arial"/>
              <a:buNone/>
            </a:pPr>
            <a:endParaRPr lang="en-US" dirty="0"/>
          </a:p>
          <a:p>
            <a:pPr>
              <a:buFont typeface="Arial"/>
              <a:buNone/>
            </a:pPr>
            <a:r>
              <a:rPr lang="en-US" dirty="0"/>
              <a:t>Enqueue Element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6B2BB2F-0284-483D-A234-4E09068B6C6D}"/>
              </a:ext>
            </a:extLst>
          </p:cNvPr>
          <p:cNvSpPr txBox="1">
            <a:spLocks/>
          </p:cNvSpPr>
          <p:nvPr/>
        </p:nvSpPr>
        <p:spPr>
          <a:xfrm>
            <a:off x="4483100" y="1155700"/>
            <a:ext cx="3840480" cy="347345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dirty="0"/>
              <a:t>b.	Assigns the data type of the queue</a:t>
            </a:r>
          </a:p>
          <a:p>
            <a:pPr>
              <a:buFont typeface="Arial"/>
              <a:buNone/>
            </a:pPr>
            <a:r>
              <a:rPr lang="en-US" dirty="0"/>
              <a:t>d.	Determines the number of elements currently in the queue</a:t>
            </a:r>
          </a:p>
          <a:p>
            <a:pPr>
              <a:buFont typeface="Arial"/>
              <a:buNone/>
            </a:pPr>
            <a:r>
              <a:rPr lang="en-US" dirty="0"/>
              <a:t>a.	Destroys the queue reference</a:t>
            </a:r>
          </a:p>
          <a:p>
            <a:pPr>
              <a:buFont typeface="Arial"/>
              <a:buNone/>
            </a:pPr>
            <a:r>
              <a:rPr lang="en-US" dirty="0"/>
              <a:t>c.	Adds an element to the back of a queue</a:t>
            </a:r>
          </a:p>
        </p:txBody>
      </p:sp>
    </p:spTree>
    <p:extLst>
      <p:ext uri="{BB962C8B-B14F-4D97-AF65-F5344CB8AC3E}">
        <p14:creationId xmlns:p14="http://schemas.microsoft.com/office/powerpoint/2010/main" val="1002069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F0AE10-B7D8-49CE-8928-FA8D8EC1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Implementing Design Patterns</a:t>
            </a:r>
            <a:endParaRPr lang="zh-TW" alt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84F8EE25-9E6C-4D1D-9525-30CE2574AF51}"/>
              </a:ext>
            </a:extLst>
          </p:cNvPr>
          <p:cNvSpPr txBox="1">
            <a:spLocks/>
          </p:cNvSpPr>
          <p:nvPr/>
        </p:nvSpPr>
        <p:spPr>
          <a:xfrm>
            <a:off x="860403" y="1600750"/>
            <a:ext cx="6965950" cy="83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Implement common design patterns for single and parallel loop applications.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0E24DDC-E26B-469D-B73B-26003FD31F4A}"/>
              </a:ext>
            </a:extLst>
          </p:cNvPr>
          <p:cNvSpPr txBox="1">
            <a:spLocks/>
          </p:cNvSpPr>
          <p:nvPr/>
        </p:nvSpPr>
        <p:spPr>
          <a:xfrm>
            <a:off x="1874777" y="2902067"/>
            <a:ext cx="5951576" cy="30339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A. Why Use Design Patterns?</a:t>
            </a:r>
          </a:p>
          <a:p>
            <a:pPr marL="0" indent="0">
              <a:buNone/>
            </a:pPr>
            <a:r>
              <a:rPr lang="en-US" sz="2400" dirty="0"/>
              <a:t>B. Simple Design Patterns</a:t>
            </a:r>
          </a:p>
          <a:p>
            <a:pPr marL="0" indent="0">
              <a:buNone/>
            </a:pPr>
            <a:r>
              <a:rPr lang="en-US" sz="2400" dirty="0"/>
              <a:t>C. Multiple Loop Design Patterns</a:t>
            </a:r>
          </a:p>
          <a:p>
            <a:pPr marL="0" indent="0">
              <a:buNone/>
            </a:pPr>
            <a:r>
              <a:rPr lang="en-US" sz="2400" dirty="0"/>
              <a:t>D. Functional Global Variable Design Pattern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2F6958-B2B1-4F01-8E14-064E9B24F5C5}"/>
              </a:ext>
            </a:extLst>
          </p:cNvPr>
          <p:cNvSpPr txBox="1">
            <a:spLocks/>
          </p:cNvSpPr>
          <p:nvPr/>
        </p:nvSpPr>
        <p:spPr>
          <a:xfrm>
            <a:off x="1874777" y="4718168"/>
            <a:ext cx="5951576" cy="1043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lphaUcPeriod" startAt="5"/>
            </a:pPr>
            <a:r>
              <a:rPr lang="en-US" sz="2400" dirty="0"/>
              <a:t>Error Handlers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951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070AB6-B7B5-4DE3-96AF-D6AA6D8F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2" y="303132"/>
            <a:ext cx="11520000" cy="1325563"/>
          </a:xfrm>
        </p:spPr>
        <p:txBody>
          <a:bodyPr/>
          <a:lstStyle/>
          <a:p>
            <a:r>
              <a:rPr lang="en-US" altLang="zh-TW" dirty="0"/>
              <a:t>A. Why Use Design Patterns?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EF7CA73-9A3D-4BFB-89F7-3F81D735BC55}"/>
              </a:ext>
            </a:extLst>
          </p:cNvPr>
          <p:cNvSpPr txBox="1"/>
          <p:nvPr/>
        </p:nvSpPr>
        <p:spPr>
          <a:xfrm>
            <a:off x="1931601" y="1632570"/>
            <a:ext cx="90746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TW" sz="2800" b="1" dirty="0"/>
              <a:t>Design Patterns—</a:t>
            </a:r>
            <a:r>
              <a:rPr lang="en-US" altLang="zh-TW" sz="2800" dirty="0"/>
              <a:t>Code implementations and techniques that are solutions to specific problems in software design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0A9AD89C-7012-4B77-9653-C81EC1936257}"/>
              </a:ext>
            </a:extLst>
          </p:cNvPr>
          <p:cNvSpPr txBox="1">
            <a:spLocks/>
          </p:cNvSpPr>
          <p:nvPr/>
        </p:nvSpPr>
        <p:spPr>
          <a:xfrm>
            <a:off x="1931601" y="3060119"/>
            <a:ext cx="7739864" cy="15729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dirty="0"/>
              <a:t>Design Patterns:</a:t>
            </a:r>
          </a:p>
          <a:p>
            <a:pPr lvl="1"/>
            <a:r>
              <a:rPr lang="en-US" dirty="0"/>
              <a:t>Evolve through the efforts of multiple developers</a:t>
            </a:r>
          </a:p>
          <a:p>
            <a:pPr lvl="1"/>
            <a:r>
              <a:rPr lang="en-US" dirty="0"/>
              <a:t>Fine-tuned for simplicity, maintainability, and readability</a:t>
            </a:r>
          </a:p>
        </p:txBody>
      </p:sp>
    </p:spTree>
    <p:extLst>
      <p:ext uri="{BB962C8B-B14F-4D97-AF65-F5344CB8AC3E}">
        <p14:creationId xmlns:p14="http://schemas.microsoft.com/office/powerpoint/2010/main" val="204072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164C68-F3E1-4C08-BB19-A09D7A179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B. Simple Design Patterns</a:t>
            </a:r>
            <a:endParaRPr lang="zh-TW" alt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A88F16B-460A-4F79-B581-EBD725E8391B}"/>
              </a:ext>
            </a:extLst>
          </p:cNvPr>
          <p:cNvSpPr txBox="1">
            <a:spLocks/>
          </p:cNvSpPr>
          <p:nvPr/>
        </p:nvSpPr>
        <p:spPr>
          <a:xfrm>
            <a:off x="1524000" y="1690688"/>
            <a:ext cx="70104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Describe and use simple design patterns.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554B82C-8D57-495E-899C-7F11D78FE1F5}"/>
              </a:ext>
            </a:extLst>
          </p:cNvPr>
          <p:cNvSpPr txBox="1">
            <a:spLocks/>
          </p:cNvSpPr>
          <p:nvPr/>
        </p:nvSpPr>
        <p:spPr>
          <a:xfrm>
            <a:off x="2463800" y="2509838"/>
            <a:ext cx="5943600" cy="3022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 VI</a:t>
            </a:r>
          </a:p>
          <a:p>
            <a:r>
              <a:rPr lang="en-US"/>
              <a:t>General VI</a:t>
            </a:r>
          </a:p>
          <a:p>
            <a:r>
              <a:rPr lang="en-US"/>
              <a:t>State Machine</a:t>
            </a:r>
          </a:p>
          <a:p>
            <a:r>
              <a:rPr lang="en-US"/>
              <a:t>Event-Based State Machine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58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16EA42-0A3B-4CFE-A132-DBA06E51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VI Pattern</a:t>
            </a:r>
            <a:endParaRPr lang="zh-TW" altLang="en-US" dirty="0"/>
          </a:p>
        </p:txBody>
      </p:sp>
      <p:pic>
        <p:nvPicPr>
          <p:cNvPr id="4" name="Embedded Image" descr="determine warnings BD.bmp">
            <a:extLst>
              <a:ext uri="{FF2B5EF4-FFF2-40B4-BE49-F238E27FC236}">
                <a16:creationId xmlns:a16="http://schemas.microsoft.com/office/drawing/2014/main" id="{A4550C3B-36E1-4B2A-B6FF-8678FF8E11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466" y="2165350"/>
            <a:ext cx="10036947" cy="3384550"/>
          </a:xfrm>
          <a:prstGeom prst="rect">
            <a:avLst/>
          </a:prstGeom>
        </p:spPr>
      </p:pic>
      <p:pic>
        <p:nvPicPr>
          <p:cNvPr id="5" name="Picture 5" descr="loc_action glyph.bmp">
            <a:extLst>
              <a:ext uri="{FF2B5EF4-FFF2-40B4-BE49-F238E27FC236}">
                <a16:creationId xmlns:a16="http://schemas.microsoft.com/office/drawing/2014/main" id="{7AA69DA8-80E2-4002-B8BD-B915F640D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43622" t="48666" r="43983" b="31474"/>
          <a:stretch>
            <a:fillRect/>
          </a:stretch>
        </p:blipFill>
        <p:spPr bwMode="auto">
          <a:xfrm>
            <a:off x="9639299" y="862087"/>
            <a:ext cx="928253" cy="1115182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2376529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96F5A2-6A0D-4612-A38F-82AB93C6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General VI Pattern</a:t>
            </a:r>
            <a:endParaRPr lang="zh-TW" altLang="en-US" dirty="0"/>
          </a:p>
        </p:txBody>
      </p:sp>
      <p:pic>
        <p:nvPicPr>
          <p:cNvPr id="4" name="Picture 6" descr="loc_startup main and shutdown.bmp">
            <a:extLst>
              <a:ext uri="{FF2B5EF4-FFF2-40B4-BE49-F238E27FC236}">
                <a16:creationId xmlns:a16="http://schemas.microsoft.com/office/drawing/2014/main" id="{16C4BC21-44BF-4DFD-A1A3-6D5DB5DC3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1000" t="35333" r="11000" b="16667"/>
          <a:stretch>
            <a:fillRect/>
          </a:stretch>
        </p:blipFill>
        <p:spPr bwMode="auto">
          <a:xfrm>
            <a:off x="1117600" y="1561537"/>
            <a:ext cx="9386886" cy="4331263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185594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53CCDC-5750-4C4B-A653-16B78EBF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General VI Framework </a:t>
            </a:r>
            <a:endParaRPr lang="zh-TW" altLang="en-US" dirty="0"/>
          </a:p>
        </p:txBody>
      </p:sp>
      <p:pic>
        <p:nvPicPr>
          <p:cNvPr id="4" name="Picture 6" descr="GeneralVIDP.bmp">
            <a:extLst>
              <a:ext uri="{FF2B5EF4-FFF2-40B4-BE49-F238E27FC236}">
                <a16:creationId xmlns:a16="http://schemas.microsoft.com/office/drawing/2014/main" id="{06B75ABA-7535-43A3-97AC-F764E1F2A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6875" y="1690688"/>
            <a:ext cx="9298250" cy="43497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3329811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B98A22-6EC9-4CCB-A899-19AE601B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State Machine Pattern</a:t>
            </a:r>
            <a:endParaRPr lang="zh-TW" altLang="en-US" dirty="0"/>
          </a:p>
        </p:txBody>
      </p:sp>
      <p:pic>
        <p:nvPicPr>
          <p:cNvPr id="4" name="Picture 6" descr="loc_multiple actions and shutdown.bmp">
            <a:extLst>
              <a:ext uri="{FF2B5EF4-FFF2-40B4-BE49-F238E27FC236}">
                <a16:creationId xmlns:a16="http://schemas.microsoft.com/office/drawing/2014/main" id="{0583523A-810C-477C-8BE6-CD22E8597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2000" t="36667" r="12000" b="17778"/>
          <a:stretch>
            <a:fillRect/>
          </a:stretch>
        </p:blipFill>
        <p:spPr bwMode="auto">
          <a:xfrm>
            <a:off x="1556094" y="1690688"/>
            <a:ext cx="9028295" cy="40576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2570169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CFB8AE-C7D5-482B-A02E-506582FD2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A. Introduction</a:t>
            </a:r>
            <a:endParaRPr lang="zh-TW" alt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65C8A6-E9A0-49C5-9E1E-BF3DF7EA1F1F}"/>
              </a:ext>
            </a:extLst>
          </p:cNvPr>
          <p:cNvSpPr txBox="1">
            <a:spLocks/>
          </p:cNvSpPr>
          <p:nvPr/>
        </p:nvSpPr>
        <p:spPr>
          <a:xfrm>
            <a:off x="1049676" y="2118831"/>
            <a:ext cx="70104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Review  using local variables to communicate between parallel loops.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177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4617CE-07EF-4CE2-BE0E-BCF375EE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State Machine Framework</a:t>
            </a:r>
            <a:endParaRPr lang="zh-TW" altLang="en-US" dirty="0"/>
          </a:p>
        </p:txBody>
      </p:sp>
      <p:pic>
        <p:nvPicPr>
          <p:cNvPr id="4" name="Embedded Image" descr="loc_bd_StateMachine-Structure.png">
            <a:extLst>
              <a:ext uri="{FF2B5EF4-FFF2-40B4-BE49-F238E27FC236}">
                <a16:creationId xmlns:a16="http://schemas.microsoft.com/office/drawing/2014/main" id="{B54A0B07-374C-4B26-A7F4-BE047AD84A9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8726" y="1511294"/>
            <a:ext cx="8117757" cy="45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83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BC3682-72CF-4A77-BFBE-BAD85E936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Event-Based State Machine</a:t>
            </a:r>
            <a:endParaRPr lang="zh-TW" altLang="en-US" dirty="0"/>
          </a:p>
        </p:txBody>
      </p:sp>
      <p:pic>
        <p:nvPicPr>
          <p:cNvPr id="4" name="Content Placeholder 6" descr="loc_bd_simple_state_machine_template.png">
            <a:extLst>
              <a:ext uri="{FF2B5EF4-FFF2-40B4-BE49-F238E27FC236}">
                <a16:creationId xmlns:a16="http://schemas.microsoft.com/office/drawing/2014/main" id="{044C43B2-FB19-4BBE-AD91-DD73C369C5C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9911" y="2262752"/>
            <a:ext cx="7057271" cy="3325247"/>
          </a:xfrm>
          <a:prstGeom prst="rect">
            <a:avLst/>
          </a:prstGeom>
        </p:spPr>
      </p:pic>
      <p:pic>
        <p:nvPicPr>
          <p:cNvPr id="5" name="Content Placeholder 8" descr="loc_simple_state_machine.png">
            <a:extLst>
              <a:ext uri="{FF2B5EF4-FFF2-40B4-BE49-F238E27FC236}">
                <a16:creationId xmlns:a16="http://schemas.microsoft.com/office/drawing/2014/main" id="{D3C2D4A9-AC32-4671-8876-BA95DE39BC0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758" y="1690688"/>
            <a:ext cx="4521437" cy="38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98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AA6799-EA09-4241-AA56-9ADF9BF26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/>
              <a:t>C. Multiple Loop Design Patterns</a:t>
            </a:r>
            <a:endParaRPr lang="zh-TW" alt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3FC1931-4A2F-4EEF-950D-B4626DE97D32}"/>
              </a:ext>
            </a:extLst>
          </p:cNvPr>
          <p:cNvSpPr txBox="1">
            <a:spLocks/>
          </p:cNvSpPr>
          <p:nvPr/>
        </p:nvSpPr>
        <p:spPr>
          <a:xfrm>
            <a:off x="1549400" y="1690688"/>
            <a:ext cx="70104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 the producer/consumer (events) design pattern to create multiple loop applications.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874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B6B85-6FEE-4FA7-847B-DABB9517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Producer/Consumer Design Pattern</a:t>
            </a:r>
            <a:endParaRPr lang="zh-TW" altLang="en-US" dirty="0"/>
          </a:p>
        </p:txBody>
      </p:sp>
      <p:pic>
        <p:nvPicPr>
          <p:cNvPr id="4" name="Embedded Image" descr="loc_bd_design pattern.bmp">
            <a:extLst>
              <a:ext uri="{FF2B5EF4-FFF2-40B4-BE49-F238E27FC236}">
                <a16:creationId xmlns:a16="http://schemas.microsoft.com/office/drawing/2014/main" id="{6176994A-C282-44E6-B86F-C940F878F48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7127" y="1452337"/>
            <a:ext cx="8206383" cy="468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7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6DC558-942F-40E5-8E3C-C2D1677E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D. Functional Global Variable Design Pattern</a:t>
            </a:r>
            <a:endParaRPr lang="zh-TW" alt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98222D2-3611-4DF8-9ABE-075860B64801}"/>
              </a:ext>
            </a:extLst>
          </p:cNvPr>
          <p:cNvSpPr txBox="1">
            <a:spLocks/>
          </p:cNvSpPr>
          <p:nvPr/>
        </p:nvSpPr>
        <p:spPr>
          <a:xfrm>
            <a:off x="1320800" y="1885950"/>
            <a:ext cx="95504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Describe and use the functional global variable design pattern.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94156-5537-4DE9-9159-14B5C826D850}"/>
              </a:ext>
            </a:extLst>
          </p:cNvPr>
          <p:cNvSpPr txBox="1">
            <a:spLocks/>
          </p:cNvSpPr>
          <p:nvPr/>
        </p:nvSpPr>
        <p:spPr>
          <a:xfrm>
            <a:off x="1919617" y="2483868"/>
            <a:ext cx="4394919" cy="12001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Functional Global Variables</a:t>
            </a:r>
          </a:p>
          <a:p>
            <a:r>
              <a:rPr lang="en-US" dirty="0"/>
              <a:t>Timer FGVs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81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3D0EBE-777E-4D06-AEFC-D94DEA48E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Global Variable Design Pattern</a:t>
            </a:r>
            <a:endParaRPr lang="zh-TW" altLang="en-US" dirty="0"/>
          </a:p>
        </p:txBody>
      </p:sp>
      <p:pic>
        <p:nvPicPr>
          <p:cNvPr id="4" name="Embedded Image" descr="loc_bd_Up Down Counter FGV1.png">
            <a:extLst>
              <a:ext uri="{FF2B5EF4-FFF2-40B4-BE49-F238E27FC236}">
                <a16:creationId xmlns:a16="http://schemas.microsoft.com/office/drawing/2014/main" id="{43546625-DA96-412E-9B59-092E9170E5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6040" y="1690688"/>
            <a:ext cx="8303019" cy="43655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087E8C4-3AFB-442E-9408-89E24646B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41" y="1690688"/>
            <a:ext cx="1066800" cy="1333500"/>
          </a:xfrm>
          <a:prstGeom prst="rect">
            <a:avLst/>
          </a:prstGeom>
        </p:spPr>
      </p:pic>
      <p:sp>
        <p:nvSpPr>
          <p:cNvPr id="10" name="箭號: 向上 9">
            <a:extLst>
              <a:ext uri="{FF2B5EF4-FFF2-40B4-BE49-F238E27FC236}">
                <a16:creationId xmlns:a16="http://schemas.microsoft.com/office/drawing/2014/main" id="{E3FCCAEC-9BEC-4229-916D-AE91EE14F017}"/>
              </a:ext>
            </a:extLst>
          </p:cNvPr>
          <p:cNvSpPr/>
          <p:nvPr/>
        </p:nvSpPr>
        <p:spPr>
          <a:xfrm rot="17059481">
            <a:off x="3007689" y="1703276"/>
            <a:ext cx="685800" cy="16805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09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0974B5-EC0A-416A-818C-BC06DB08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Timer FGVs</a:t>
            </a:r>
            <a:endParaRPr lang="zh-TW" altLang="en-US" dirty="0"/>
          </a:p>
        </p:txBody>
      </p:sp>
      <p:pic>
        <p:nvPicPr>
          <p:cNvPr id="4" name="Embedded Image" descr="loc_bd_function global variable timing reset time case.bmp">
            <a:extLst>
              <a:ext uri="{FF2B5EF4-FFF2-40B4-BE49-F238E27FC236}">
                <a16:creationId xmlns:a16="http://schemas.microsoft.com/office/drawing/2014/main" id="{EDCB2A8A-C244-4B39-8AB4-EE6C68D59C5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5022" y="2173290"/>
            <a:ext cx="4325220" cy="2761190"/>
          </a:xfrm>
          <a:prstGeom prst="rect">
            <a:avLst/>
          </a:prstGeom>
        </p:spPr>
      </p:pic>
      <p:pic>
        <p:nvPicPr>
          <p:cNvPr id="5" name="Embedded Image" descr="loc_bd_function global variable timing elapsed time case.bmp">
            <a:extLst>
              <a:ext uri="{FF2B5EF4-FFF2-40B4-BE49-F238E27FC236}">
                <a16:creationId xmlns:a16="http://schemas.microsoft.com/office/drawing/2014/main" id="{33CC0383-BEF8-429E-8D18-55B028F4BC9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242" y="2014010"/>
            <a:ext cx="7069063" cy="30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52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D7A4B-1225-4C8B-AE2D-9E52FB2D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Create a User Access Level FGV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354A92-B42B-461B-B062-BCF6DEF0F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建立一個</a:t>
            </a:r>
            <a:r>
              <a:rPr lang="en-US" altLang="zh-TW" dirty="0"/>
              <a:t>Case, While loop, Case</a:t>
            </a:r>
            <a:r>
              <a:rPr lang="zh-TW" altLang="en-US" dirty="0"/>
              <a:t>的三層架構</a:t>
            </a:r>
            <a:r>
              <a:rPr lang="en-US" altLang="zh-TW" dirty="0"/>
              <a:t>, While</a:t>
            </a:r>
            <a:r>
              <a:rPr lang="zh-TW" altLang="en-US" dirty="0"/>
              <a:t>設定為執行</a:t>
            </a:r>
            <a:r>
              <a:rPr lang="en-US" altLang="zh-TW" dirty="0"/>
              <a:t>1</a:t>
            </a:r>
            <a:r>
              <a:rPr lang="zh-TW" altLang="en-US" dirty="0"/>
              <a:t>次</a:t>
            </a:r>
            <a:endParaRPr lang="en-US" altLang="zh-TW" dirty="0"/>
          </a:p>
          <a:p>
            <a:r>
              <a:rPr lang="zh-TW" altLang="en-US" dirty="0"/>
              <a:t>建立</a:t>
            </a:r>
            <a:r>
              <a:rPr lang="en-US" altLang="zh-TW" dirty="0"/>
              <a:t>Error Cluster</a:t>
            </a:r>
            <a:r>
              <a:rPr lang="zh-TW" altLang="en-US" dirty="0"/>
              <a:t>連接到最外層</a:t>
            </a:r>
            <a:r>
              <a:rPr lang="en-US" altLang="zh-TW" dirty="0"/>
              <a:t>Case, </a:t>
            </a:r>
            <a:r>
              <a:rPr lang="zh-TW" altLang="en-US" dirty="0"/>
              <a:t>並穿過整個架構</a:t>
            </a:r>
            <a:endParaRPr lang="en-US" altLang="zh-TW" dirty="0"/>
          </a:p>
          <a:p>
            <a:r>
              <a:rPr lang="zh-TW" altLang="en-US" dirty="0"/>
              <a:t>建立</a:t>
            </a:r>
            <a:r>
              <a:rPr lang="en-US" altLang="zh-TW" dirty="0"/>
              <a:t>Enum</a:t>
            </a:r>
            <a:r>
              <a:rPr lang="zh-TW" altLang="en-US" dirty="0"/>
              <a:t>存為</a:t>
            </a:r>
            <a:r>
              <a:rPr lang="en-US" altLang="zh-TW" dirty="0"/>
              <a:t>Typedef,</a:t>
            </a:r>
            <a:r>
              <a:rPr lang="zh-TW" altLang="en-US" dirty="0"/>
              <a:t> 包含</a:t>
            </a:r>
            <a:r>
              <a:rPr lang="en-US" altLang="zh-TW" dirty="0"/>
              <a:t>Read User Access Level File, Set Current User, Get User Access Level</a:t>
            </a:r>
          </a:p>
          <a:p>
            <a:r>
              <a:rPr lang="en-US" altLang="zh-TW" dirty="0"/>
              <a:t>Read Case</a:t>
            </a:r>
            <a:r>
              <a:rPr lang="zh-TW" altLang="en-US" dirty="0"/>
              <a:t>設定讀取</a:t>
            </a:r>
            <a:r>
              <a:rPr lang="en-US" altLang="zh-TW" dirty="0"/>
              <a:t>User Access Levels.txt</a:t>
            </a:r>
          </a:p>
          <a:p>
            <a:r>
              <a:rPr lang="en-US" altLang="zh-TW" dirty="0"/>
              <a:t>Set Case</a:t>
            </a:r>
            <a:r>
              <a:rPr lang="zh-TW" altLang="en-US" dirty="0"/>
              <a:t>設定讀取</a:t>
            </a:r>
            <a:r>
              <a:rPr lang="en-US" altLang="zh-TW" dirty="0"/>
              <a:t>User Level</a:t>
            </a:r>
          </a:p>
          <a:p>
            <a:r>
              <a:rPr lang="en-US" altLang="zh-TW" dirty="0"/>
              <a:t>Get Case </a:t>
            </a:r>
            <a:r>
              <a:rPr lang="zh-TW" altLang="en-US" dirty="0"/>
              <a:t>直接穿過</a:t>
            </a:r>
            <a:endParaRPr lang="en-US" altLang="zh-TW" dirty="0"/>
          </a:p>
          <a:p>
            <a:r>
              <a:rPr lang="zh-TW" altLang="en-US" dirty="0"/>
              <a:t>完成</a:t>
            </a:r>
            <a:r>
              <a:rPr lang="en-US" altLang="zh-TW" dirty="0"/>
              <a:t>FGV, </a:t>
            </a:r>
            <a:r>
              <a:rPr lang="zh-TW" altLang="en-US" dirty="0"/>
              <a:t>放入</a:t>
            </a:r>
            <a:r>
              <a:rPr lang="en-US" altLang="zh-TW" dirty="0"/>
              <a:t>User Access Level FGV Unit Test.vi</a:t>
            </a:r>
            <a:r>
              <a:rPr lang="zh-TW" altLang="en-US" dirty="0"/>
              <a:t>測試，根據不同</a:t>
            </a:r>
            <a:r>
              <a:rPr lang="en-US" altLang="zh-TW" dirty="0"/>
              <a:t>Event</a:t>
            </a:r>
            <a:r>
              <a:rPr lang="zh-TW" altLang="en-US" dirty="0"/>
              <a:t>改變</a:t>
            </a:r>
            <a:r>
              <a:rPr lang="en-US" altLang="zh-TW" dirty="0"/>
              <a:t>Enum Value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1305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114FC-351F-4285-B655-18F45E12C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2" y="365125"/>
            <a:ext cx="2619225" cy="1325563"/>
          </a:xfrm>
        </p:spPr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7B7B29-35B5-48C7-A381-937C99D5B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3888"/>
            <a:ext cx="5897003" cy="37110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86FA6F1-11FE-49D5-9554-02C68B5B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406"/>
            <a:ext cx="5516568" cy="34429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CA323D-F3C8-434C-BE9A-28C58B813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290" y="3779788"/>
            <a:ext cx="4608310" cy="29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75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DED94E-7C17-4A80-9A96-FB0B5D75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2" y="365125"/>
            <a:ext cx="2194833" cy="1325563"/>
          </a:xfrm>
        </p:spPr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50FD51-3828-4667-BF20-F1050AB3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4427"/>
            <a:ext cx="7719494" cy="29891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9F2477-0619-4E7B-94ED-A6F02C0C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460" y="365125"/>
            <a:ext cx="4701540" cy="25115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410DC77-856F-466B-9122-C2D70B296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712" y="3485298"/>
            <a:ext cx="4862513" cy="267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464421-F2B1-429E-B83E-3119CDF6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Communicating Data Between Parallel Loops – Local Variables</a:t>
            </a:r>
            <a:endParaRPr lang="zh-TW" altLang="en-US" dirty="0"/>
          </a:p>
        </p:txBody>
      </p:sp>
      <p:sp>
        <p:nvSpPr>
          <p:cNvPr id="4" name="Content Placeholder 37">
            <a:extLst>
              <a:ext uri="{FF2B5EF4-FFF2-40B4-BE49-F238E27FC236}">
                <a16:creationId xmlns:a16="http://schemas.microsoft.com/office/drawing/2014/main" id="{23D3EB25-656E-4FCA-BD71-92EA8CD3B4A3}"/>
              </a:ext>
            </a:extLst>
          </p:cNvPr>
          <p:cNvSpPr txBox="1">
            <a:spLocks/>
          </p:cNvSpPr>
          <p:nvPr/>
        </p:nvSpPr>
        <p:spPr>
          <a:xfrm>
            <a:off x="1402422" y="1943100"/>
            <a:ext cx="3886200" cy="2971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Local variables share the latest data between parallel loops.</a:t>
            </a:r>
          </a:p>
        </p:txBody>
      </p:sp>
      <p:pic>
        <p:nvPicPr>
          <p:cNvPr id="9" name="Picture 6" descr="loc_bd_transfer every point - local variables.PNG">
            <a:extLst>
              <a:ext uri="{FF2B5EF4-FFF2-40B4-BE49-F238E27FC236}">
                <a16:creationId xmlns:a16="http://schemas.microsoft.com/office/drawing/2014/main" id="{BBB68DB9-4E37-48BB-84F4-295E9463C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587198" y="1436496"/>
            <a:ext cx="4901688" cy="4326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63247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A9C293-F40A-440F-BB03-16BBD511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E. Error Handlers</a:t>
            </a:r>
            <a:endParaRPr lang="zh-TW" alt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E2BF9EB-1CD0-4C08-BEE7-F0F2CE922EF6}"/>
              </a:ext>
            </a:extLst>
          </p:cNvPr>
          <p:cNvSpPr txBox="1">
            <a:spLocks/>
          </p:cNvSpPr>
          <p:nvPr/>
        </p:nvSpPr>
        <p:spPr>
          <a:xfrm>
            <a:off x="1536700" y="1690688"/>
            <a:ext cx="93980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 error handlers in design patterns to manage code execution when an error occurs.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A66F6B1-1C17-411F-8040-DC3F20FE1A3E}"/>
              </a:ext>
            </a:extLst>
          </p:cNvPr>
          <p:cNvSpPr txBox="1">
            <a:spLocks/>
          </p:cNvSpPr>
          <p:nvPr/>
        </p:nvSpPr>
        <p:spPr>
          <a:xfrm>
            <a:off x="2362200" y="2828925"/>
            <a:ext cx="7023100" cy="1200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Examples of Error Handlers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22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B05615-B6DF-448F-8488-EA2E4091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 of Error Handlers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8FBB77-2150-4643-985B-C0D6A9A197DB}"/>
              </a:ext>
            </a:extLst>
          </p:cNvPr>
          <p:cNvSpPr txBox="1"/>
          <p:nvPr/>
        </p:nvSpPr>
        <p:spPr>
          <a:xfrm>
            <a:off x="2171700" y="1690688"/>
            <a:ext cx="81661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TW" sz="2800" b="1" dirty="0"/>
              <a:t>Error Handler—</a:t>
            </a:r>
            <a:r>
              <a:rPr lang="en-US" altLang="zh-TW" sz="2800" dirty="0"/>
              <a:t>A VI or code that changes normal flow of program execution when an error occurs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F0C698-4D42-427B-A213-4E71942CCAC0}"/>
              </a:ext>
            </a:extLst>
          </p:cNvPr>
          <p:cNvSpPr txBox="1">
            <a:spLocks/>
          </p:cNvSpPr>
          <p:nvPr/>
        </p:nvSpPr>
        <p:spPr>
          <a:xfrm>
            <a:off x="3051736" y="3220497"/>
            <a:ext cx="4747559" cy="14997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Simple Error Handler VI</a:t>
            </a:r>
          </a:p>
          <a:p>
            <a:r>
              <a:rPr lang="en-US" dirty="0"/>
              <a:t>General Error Handler VI</a:t>
            </a:r>
          </a:p>
          <a:p>
            <a:r>
              <a:rPr lang="en-US" dirty="0"/>
              <a:t>State machine error handler</a:t>
            </a:r>
          </a:p>
        </p:txBody>
      </p:sp>
      <p:pic>
        <p:nvPicPr>
          <p:cNvPr id="7" name="Embedded Image" descr="noloc_icon_simple error handler.png">
            <a:extLst>
              <a:ext uri="{FF2B5EF4-FFF2-40B4-BE49-F238E27FC236}">
                <a16:creationId xmlns:a16="http://schemas.microsoft.com/office/drawing/2014/main" id="{E37D0230-29F3-45A4-A3F6-F0D42AF4DA8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54926" y="3060668"/>
            <a:ext cx="457265" cy="457265"/>
          </a:xfrm>
          <a:prstGeom prst="rect">
            <a:avLst/>
          </a:prstGeom>
        </p:spPr>
      </p:pic>
      <p:pic>
        <p:nvPicPr>
          <p:cNvPr id="8" name="Embedded Image" descr="noloc_icon_general error handler.png">
            <a:extLst>
              <a:ext uri="{FF2B5EF4-FFF2-40B4-BE49-F238E27FC236}">
                <a16:creationId xmlns:a16="http://schemas.microsoft.com/office/drawing/2014/main" id="{44A038DF-ABE5-4DD5-B109-CF69EF2B4DB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29590" y="3705173"/>
            <a:ext cx="457265" cy="457265"/>
          </a:xfrm>
          <a:prstGeom prst="rect">
            <a:avLst/>
          </a:prstGeom>
        </p:spPr>
      </p:pic>
      <p:pic>
        <p:nvPicPr>
          <p:cNvPr id="9" name="Embedded Image" descr="loc_bd_state machine error handler.png">
            <a:extLst>
              <a:ext uri="{FF2B5EF4-FFF2-40B4-BE49-F238E27FC236}">
                <a16:creationId xmlns:a16="http://schemas.microsoft.com/office/drawing/2014/main" id="{898DB32B-A74B-4BA5-B3E3-8BD838B829F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9590" y="4248665"/>
            <a:ext cx="800211" cy="47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44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E24E1-1648-4B79-B8D2-05233412A87D}"/>
              </a:ext>
            </a:extLst>
          </p:cNvPr>
          <p:cNvSpPr txBox="1">
            <a:spLocks/>
          </p:cNvSpPr>
          <p:nvPr/>
        </p:nvSpPr>
        <p:spPr>
          <a:xfrm>
            <a:off x="475488" y="514350"/>
            <a:ext cx="7848600" cy="120015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1. Which of the following are reasons for using a multiple loop design pattern?</a:t>
            </a:r>
          </a:p>
          <a:p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A9E17C9-AEC1-41DB-80E1-70CD202BA067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733550"/>
            <a:ext cx="7772400" cy="289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LcPeriod"/>
            </a:pPr>
            <a:r>
              <a:rPr lang="en-US" dirty="0"/>
              <a:t>Execute multiple tasks concurrently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Execute different states in a state machine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Execute tasks at different rates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Execute start up code, main loop, and shutdown code</a:t>
            </a:r>
          </a:p>
        </p:txBody>
      </p:sp>
    </p:spTree>
    <p:extLst>
      <p:ext uri="{BB962C8B-B14F-4D97-AF65-F5344CB8AC3E}">
        <p14:creationId xmlns:p14="http://schemas.microsoft.com/office/powerpoint/2010/main" val="3228824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C2049-809B-467E-87BB-65C0A9C64AF0}"/>
              </a:ext>
            </a:extLst>
          </p:cNvPr>
          <p:cNvSpPr txBox="1">
            <a:spLocks/>
          </p:cNvSpPr>
          <p:nvPr/>
        </p:nvSpPr>
        <p:spPr>
          <a:xfrm>
            <a:off x="475488" y="514350"/>
            <a:ext cx="7848600" cy="120015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1. Which of the following are reasons for using a multiple loop design pattern?</a:t>
            </a:r>
          </a:p>
          <a:p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7881C68-6A5A-4A63-B8E7-F0C86F5704F3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733550"/>
            <a:ext cx="7772400" cy="289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LcPeriod"/>
            </a:pPr>
            <a:r>
              <a:rPr lang="en-US" b="1" dirty="0"/>
              <a:t>Execute multiple tasks concurrently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Execute different states in a state machine</a:t>
            </a:r>
          </a:p>
          <a:p>
            <a:pPr marL="514350" indent="-514350">
              <a:buFont typeface="+mj-lt"/>
              <a:buAutoNum type="alphaLcPeriod"/>
            </a:pPr>
            <a:r>
              <a:rPr lang="en-US" b="1" dirty="0"/>
              <a:t>Execute tasks at different rates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Execute start up code, main loop, and shutdown code</a:t>
            </a:r>
          </a:p>
        </p:txBody>
      </p:sp>
    </p:spTree>
    <p:extLst>
      <p:ext uri="{BB962C8B-B14F-4D97-AF65-F5344CB8AC3E}">
        <p14:creationId xmlns:p14="http://schemas.microsoft.com/office/powerpoint/2010/main" val="2015724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A092D-8260-4BA9-B976-A504C464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Source Code Control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8CAFC4-45BF-4636-A871-A368CC7980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2442" y="1857709"/>
            <a:ext cx="10515600" cy="4351338"/>
          </a:xfrm>
        </p:spPr>
        <p:txBody>
          <a:bodyPr/>
          <a:lstStyle/>
          <a:p>
            <a:r>
              <a:rPr lang="en-US"/>
              <a:t>Software that tracks changes to files</a:t>
            </a:r>
          </a:p>
          <a:p>
            <a:pPr lvl="1"/>
            <a:r>
              <a:rPr lang="en-US"/>
              <a:t>Stores all versions of files and their change records</a:t>
            </a:r>
          </a:p>
          <a:p>
            <a:pPr lvl="1"/>
            <a:r>
              <a:rPr lang="en-US"/>
              <a:t>Provides multiple developers access to files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456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CF1152-C98D-4C38-B904-5B55D6A74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Distributed Version Control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8290AF-54DA-47CA-B8AA-3E7D11D88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639" y="1668848"/>
            <a:ext cx="3561560" cy="449336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E602315-F22C-4866-9F50-E356B93876F8}"/>
              </a:ext>
            </a:extLst>
          </p:cNvPr>
          <p:cNvSpPr txBox="1"/>
          <p:nvPr/>
        </p:nvSpPr>
        <p:spPr>
          <a:xfrm>
            <a:off x="2905914" y="1901309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b="1" dirty="0" err="1"/>
              <a:t>Github</a:t>
            </a:r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E39594E-70A7-462B-AD0F-51734E35C25D}"/>
              </a:ext>
            </a:extLst>
          </p:cNvPr>
          <p:cNvSpPr txBox="1"/>
          <p:nvPr/>
        </p:nvSpPr>
        <p:spPr>
          <a:xfrm>
            <a:off x="2500509" y="3689009"/>
            <a:ext cx="1105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b="1" dirty="0"/>
              <a:t>Tortoise Perforce</a:t>
            </a:r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0F5AFD3-E19B-4632-AD6C-587298280CC3}"/>
              </a:ext>
            </a:extLst>
          </p:cNvPr>
          <p:cNvSpPr txBox="1"/>
          <p:nvPr/>
        </p:nvSpPr>
        <p:spPr>
          <a:xfrm>
            <a:off x="2353069" y="5289209"/>
            <a:ext cx="1105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b="1" dirty="0"/>
              <a:t>PC (LabVIEW)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66533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AE469-F6FF-4105-AD49-00AAF41F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Source Code Control – Options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942BA1-CB94-4C8B-96E6-878C5945B84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82579" y="1568843"/>
            <a:ext cx="3962400" cy="1559367"/>
          </a:xfrm>
        </p:spPr>
        <p:txBody>
          <a:bodyPr/>
          <a:lstStyle/>
          <a:p>
            <a:r>
              <a:rPr lang="en-US" dirty="0"/>
              <a:t>Use within LabVIEW Professional Development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9DDAD3-D76C-4526-9136-5571980771CB}"/>
              </a:ext>
            </a:extLst>
          </p:cNvPr>
          <p:cNvSpPr txBox="1">
            <a:spLocks noChangeArrowheads="1"/>
          </p:cNvSpPr>
          <p:nvPr/>
        </p:nvSpPr>
        <p:spPr>
          <a:xfrm>
            <a:off x="5819273" y="1568843"/>
            <a:ext cx="3962400" cy="11669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 directly through a source code control tool</a:t>
            </a:r>
          </a:p>
          <a:p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6B3F970-3F89-4096-8043-43F617002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1" y="2826142"/>
            <a:ext cx="2298032" cy="3573763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2E3B7C75-1809-47D6-A5C5-54DDD342B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19273" y="2735773"/>
            <a:ext cx="4892995" cy="338949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752014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0084-9854-45EC-9820-619E8493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Source Code Control – Integration with the LabVIEW Project </a:t>
            </a:r>
            <a:endParaRPr lang="zh-TW" altLang="en-US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7C89779-2C15-411D-A1FF-5D3BBEEDB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0242" y="1809583"/>
            <a:ext cx="5181600" cy="4351338"/>
          </a:xfrm>
        </p:spPr>
        <p:txBody>
          <a:bodyPr/>
          <a:lstStyle/>
          <a:p>
            <a:pPr lvl="1"/>
            <a:r>
              <a:rPr lang="en-US" dirty="0"/>
              <a:t>LabVIEW Project makes accessing SCC in LabVIEW simpler</a:t>
            </a:r>
          </a:p>
          <a:p>
            <a:pPr lvl="2"/>
            <a:r>
              <a:rPr lang="en-US" dirty="0"/>
              <a:t>Right-click one or more files to check in or out</a:t>
            </a:r>
          </a:p>
          <a:p>
            <a:pPr lvl="2"/>
            <a:r>
              <a:rPr lang="en-US" dirty="0"/>
              <a:t>Right-click and select Show Differences to view edits interactively (Perforce and VSS)</a:t>
            </a:r>
          </a:p>
          <a:p>
            <a:pPr lvl="1"/>
            <a:r>
              <a:rPr lang="en-US" dirty="0"/>
              <a:t>File icon shows current status</a:t>
            </a:r>
          </a:p>
          <a:p>
            <a:pPr lvl="2"/>
            <a:r>
              <a:rPr lang="en-US" dirty="0"/>
              <a:t>Checked in</a:t>
            </a:r>
          </a:p>
          <a:p>
            <a:pPr lvl="2"/>
            <a:r>
              <a:rPr lang="en-US" dirty="0"/>
              <a:t>Checked out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D5AAF-9D54-40EB-A059-773285808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8036" y="1085182"/>
            <a:ext cx="3281363" cy="5103813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41179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A7C522-4599-4EF3-9032-186F5B046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Source Code Control – Team-Based Development</a:t>
            </a:r>
            <a:endParaRPr lang="zh-TW" altLang="en-US" dirty="0"/>
          </a:p>
        </p:txBody>
      </p:sp>
      <p:pic>
        <p:nvPicPr>
          <p:cNvPr id="4" name="Picture 2" descr="laptop">
            <a:extLst>
              <a:ext uri="{FF2B5EF4-FFF2-40B4-BE49-F238E27FC236}">
                <a16:creationId xmlns:a16="http://schemas.microsoft.com/office/drawing/2014/main" id="{29903D4E-9012-4751-B4F3-A829A5208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5927"/>
          <a:stretch>
            <a:fillRect/>
          </a:stretch>
        </p:blipFill>
        <p:spPr bwMode="auto">
          <a:xfrm>
            <a:off x="1924051" y="3918285"/>
            <a:ext cx="1960563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82C44F83-97F8-4E4C-922E-E393E15C50D4}"/>
              </a:ext>
            </a:extLst>
          </p:cNvPr>
          <p:cNvSpPr txBox="1">
            <a:spLocks noChangeArrowheads="1"/>
          </p:cNvSpPr>
          <p:nvPr/>
        </p:nvSpPr>
        <p:spPr>
          <a:xfrm>
            <a:off x="7239000" y="1771237"/>
            <a:ext cx="34290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/>
              <a:buNone/>
            </a:pPr>
            <a:r>
              <a:rPr lang="en-US" sz="1600" b="1"/>
              <a:t>Server stores all revisions of files</a:t>
            </a:r>
          </a:p>
          <a:p>
            <a:pPr lvl="1">
              <a:lnSpc>
                <a:spcPct val="80000"/>
              </a:lnSpc>
            </a:pPr>
            <a:r>
              <a:rPr lang="en-US" sz="1500" b="1"/>
              <a:t>Project files</a:t>
            </a:r>
          </a:p>
          <a:p>
            <a:pPr lvl="1">
              <a:lnSpc>
                <a:spcPct val="80000"/>
              </a:lnSpc>
            </a:pPr>
            <a:r>
              <a:rPr lang="en-US" sz="1500" b="1"/>
              <a:t>VIs</a:t>
            </a:r>
          </a:p>
          <a:p>
            <a:pPr lvl="1">
              <a:lnSpc>
                <a:spcPct val="80000"/>
              </a:lnSpc>
            </a:pPr>
            <a:r>
              <a:rPr lang="en-US" sz="1500" b="1"/>
              <a:t>LLBs</a:t>
            </a:r>
          </a:p>
          <a:p>
            <a:pPr lvl="1">
              <a:lnSpc>
                <a:spcPct val="80000"/>
              </a:lnSpc>
            </a:pPr>
            <a:r>
              <a:rPr lang="en-US" sz="1500" b="1"/>
              <a:t>Documents</a:t>
            </a:r>
            <a:endParaRPr lang="en-US" sz="1500" b="1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2A76583C-382F-4E26-80E8-A0FD16D24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38775" y="1641811"/>
            <a:ext cx="1333500" cy="1666875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</p:spPr>
      </p:pic>
      <p:sp>
        <p:nvSpPr>
          <p:cNvPr id="8" name="Line 6">
            <a:extLst>
              <a:ext uri="{FF2B5EF4-FFF2-40B4-BE49-F238E27FC236}">
                <a16:creationId xmlns:a16="http://schemas.microsoft.com/office/drawing/2014/main" id="{5E45869C-FD4A-4A62-BB69-FF40B1CD33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2801" y="2927686"/>
            <a:ext cx="2130425" cy="1298575"/>
          </a:xfrm>
          <a:prstGeom prst="line">
            <a:avLst/>
          </a:prstGeom>
          <a:noFill/>
          <a:ln w="107950">
            <a:solidFill>
              <a:srgbClr val="AFBED1">
                <a:alpha val="74901"/>
              </a:srgbClr>
            </a:solidFill>
            <a:round/>
            <a:headEnd type="triangle" w="sm" len="med"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9" name="Picture 7" descr="laptop">
            <a:extLst>
              <a:ext uri="{FF2B5EF4-FFF2-40B4-BE49-F238E27FC236}">
                <a16:creationId xmlns:a16="http://schemas.microsoft.com/office/drawing/2014/main" id="{7CCC1DA8-4A40-4D70-84A8-64BE0DC8F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5927"/>
          <a:stretch>
            <a:fillRect/>
          </a:stretch>
        </p:blipFill>
        <p:spPr bwMode="auto">
          <a:xfrm>
            <a:off x="3962401" y="3911935"/>
            <a:ext cx="1960563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laptop">
            <a:extLst>
              <a:ext uri="{FF2B5EF4-FFF2-40B4-BE49-F238E27FC236}">
                <a16:creationId xmlns:a16="http://schemas.microsoft.com/office/drawing/2014/main" id="{C4C4F580-0613-4AC6-B37A-2E9B1596C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5927"/>
          <a:stretch>
            <a:fillRect/>
          </a:stretch>
        </p:blipFill>
        <p:spPr bwMode="auto">
          <a:xfrm>
            <a:off x="6096001" y="3911935"/>
            <a:ext cx="1960563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9" descr="laptop">
            <a:extLst>
              <a:ext uri="{FF2B5EF4-FFF2-40B4-BE49-F238E27FC236}">
                <a16:creationId xmlns:a16="http://schemas.microsoft.com/office/drawing/2014/main" id="{00A2A644-7129-4120-A0B6-C1C95D8A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5927"/>
          <a:stretch>
            <a:fillRect/>
          </a:stretch>
        </p:blipFill>
        <p:spPr bwMode="auto">
          <a:xfrm>
            <a:off x="8174038" y="3911935"/>
            <a:ext cx="1960562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ine 10">
            <a:extLst>
              <a:ext uri="{FF2B5EF4-FFF2-40B4-BE49-F238E27FC236}">
                <a16:creationId xmlns:a16="http://schemas.microsoft.com/office/drawing/2014/main" id="{5AA1D103-3284-4BE4-BE73-6A5C5072E38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81800" y="2927685"/>
            <a:ext cx="2133600" cy="1295400"/>
          </a:xfrm>
          <a:prstGeom prst="line">
            <a:avLst/>
          </a:prstGeom>
          <a:noFill/>
          <a:ln w="107950">
            <a:solidFill>
              <a:srgbClr val="AFBED1">
                <a:alpha val="74901"/>
              </a:srgbClr>
            </a:solidFill>
            <a:round/>
            <a:headEnd type="triangle" w="sm" len="med"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8E921BD4-7FFF-405F-8C9C-EBF0FA8433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77000" y="3156285"/>
            <a:ext cx="457200" cy="1066800"/>
          </a:xfrm>
          <a:prstGeom prst="line">
            <a:avLst/>
          </a:prstGeom>
          <a:noFill/>
          <a:ln w="107950">
            <a:solidFill>
              <a:srgbClr val="AFBED1">
                <a:alpha val="74901"/>
              </a:srgbClr>
            </a:solidFill>
            <a:round/>
            <a:headEnd type="triangle" w="sm" len="med"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145CFC8C-70CF-4B3E-92FE-9E66B5E587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7800" y="3156285"/>
            <a:ext cx="533400" cy="1066800"/>
          </a:xfrm>
          <a:prstGeom prst="line">
            <a:avLst/>
          </a:prstGeom>
          <a:noFill/>
          <a:ln w="107950">
            <a:solidFill>
              <a:srgbClr val="AFBED1">
                <a:alpha val="74901"/>
              </a:srgbClr>
            </a:solidFill>
            <a:round/>
            <a:headEnd type="triangle" w="sm" len="med"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3">
            <a:extLst>
              <a:ext uri="{FF2B5EF4-FFF2-40B4-BE49-F238E27FC236}">
                <a16:creationId xmlns:a16="http://schemas.microsoft.com/office/drawing/2014/main" id="{F2BEEC62-8AE7-4430-B08A-5E3687921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71038" y="3911936"/>
            <a:ext cx="557212" cy="84137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5346F078-E979-4DB4-838F-FED37D962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75538" y="3911935"/>
            <a:ext cx="557212" cy="8445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34538CB3-26AF-4BE0-BD3B-972503868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89413" y="3918285"/>
            <a:ext cx="557212" cy="8445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33A5A45B-8388-42F5-880E-56FDE1A7A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66938" y="3918285"/>
            <a:ext cx="557212" cy="8445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sp>
        <p:nvSpPr>
          <p:cNvPr id="19" name="Rectangle 17">
            <a:extLst>
              <a:ext uri="{FF2B5EF4-FFF2-40B4-BE49-F238E27FC236}">
                <a16:creationId xmlns:a16="http://schemas.microsoft.com/office/drawing/2014/main" id="{8E06585E-08AA-44CF-B7A8-AA3D4BA45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89948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1775" indent="-231775">
              <a:lnSpc>
                <a:spcPct val="80000"/>
              </a:lnSpc>
              <a:spcBef>
                <a:spcPct val="20000"/>
              </a:spcBef>
            </a:pPr>
            <a:r>
              <a:rPr lang="en-US"/>
              <a:t>	Each developer can check copies of files in and out as needed</a:t>
            </a:r>
          </a:p>
        </p:txBody>
      </p:sp>
    </p:spTree>
    <p:extLst>
      <p:ext uri="{BB962C8B-B14F-4D97-AF65-F5344CB8AC3E}">
        <p14:creationId xmlns:p14="http://schemas.microsoft.com/office/powerpoint/2010/main" val="3134546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45C81-4289-44F7-9CF9-2014EA85C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Narrow" pitchFamily="34" charset="0"/>
              </a:rPr>
              <a:t>Source Code Control – Branch and Merge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A4DB29-41D6-4594-8271-A5029D2010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1758" y="1616744"/>
            <a:ext cx="10515600" cy="4351338"/>
          </a:xfrm>
        </p:spPr>
        <p:txBody>
          <a:bodyPr/>
          <a:lstStyle/>
          <a:p>
            <a:pPr marL="0" lvl="1" indent="0">
              <a:buNone/>
            </a:pPr>
            <a:r>
              <a:rPr lang="en-US" dirty="0"/>
              <a:t>Branch—Split from the main development line to create a new version of the code</a:t>
            </a:r>
          </a:p>
          <a:p>
            <a:endParaRPr lang="en-US" dirty="0"/>
          </a:p>
        </p:txBody>
      </p:sp>
      <p:pic>
        <p:nvPicPr>
          <p:cNvPr id="5" name="Picture 4" descr="branch.emf">
            <a:extLst>
              <a:ext uri="{FF2B5EF4-FFF2-40B4-BE49-F238E27FC236}">
                <a16:creationId xmlns:a16="http://schemas.microsoft.com/office/drawing/2014/main" id="{43355528-B588-469A-8F66-CC552BD9E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58" y="3160992"/>
            <a:ext cx="10966034" cy="18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8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889021-99A5-4B13-96E4-160EE841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2" y="248394"/>
            <a:ext cx="11520000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Producer/Consumer Loop with Local Variable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7971FA-72CD-40BF-A081-5DB5E423A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建立二個平行的</a:t>
            </a:r>
            <a:r>
              <a:rPr lang="en-US" altLang="zh-TW" dirty="0"/>
              <a:t>While Loop</a:t>
            </a:r>
            <a:r>
              <a:rPr lang="zh-TW" altLang="en-US" dirty="0"/>
              <a:t>，上面為</a:t>
            </a:r>
            <a:r>
              <a:rPr lang="en-US" altLang="zh-TW" dirty="0"/>
              <a:t>Producer Loop</a:t>
            </a:r>
            <a:r>
              <a:rPr lang="zh-TW" altLang="en-US" dirty="0"/>
              <a:t>，下面為</a:t>
            </a:r>
            <a:r>
              <a:rPr lang="en-US" altLang="zh-TW" dirty="0"/>
              <a:t>Consumer Loop</a:t>
            </a:r>
          </a:p>
          <a:p>
            <a:r>
              <a:rPr lang="zh-TW" altLang="en-US" dirty="0"/>
              <a:t>在</a:t>
            </a:r>
            <a:r>
              <a:rPr lang="en-US" altLang="zh-TW" dirty="0"/>
              <a:t>Producer Loop</a:t>
            </a:r>
            <a:r>
              <a:rPr lang="zh-TW" altLang="en-US" dirty="0"/>
              <a:t>放置亂數產生器，連接上</a:t>
            </a:r>
            <a:r>
              <a:rPr lang="en-US" altLang="zh-TW" dirty="0"/>
              <a:t>Indicator</a:t>
            </a:r>
            <a:r>
              <a:rPr lang="zh-TW" altLang="en-US" dirty="0"/>
              <a:t>，並建立</a:t>
            </a:r>
            <a:r>
              <a:rPr lang="en-US" altLang="zh-TW" dirty="0"/>
              <a:t>Indicator</a:t>
            </a:r>
            <a:r>
              <a:rPr lang="zh-TW" altLang="en-US" dirty="0"/>
              <a:t>的</a:t>
            </a:r>
            <a:r>
              <a:rPr lang="en-US" altLang="zh-TW" dirty="0"/>
              <a:t>Local Variable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Local Variable </a:t>
            </a:r>
            <a:r>
              <a:rPr lang="zh-TW" altLang="en-US" dirty="0"/>
              <a:t>放入</a:t>
            </a:r>
            <a:r>
              <a:rPr lang="en-US" altLang="zh-TW" dirty="0"/>
              <a:t>Consumer Loop</a:t>
            </a:r>
            <a:r>
              <a:rPr lang="zh-TW" altLang="en-US" dirty="0"/>
              <a:t>，</a:t>
            </a:r>
            <a:r>
              <a:rPr lang="en-US" altLang="zh-TW" dirty="0"/>
              <a:t>Change to Read</a:t>
            </a:r>
            <a:r>
              <a:rPr lang="zh-TW" altLang="en-US" dirty="0"/>
              <a:t>後連接上另一個</a:t>
            </a:r>
            <a:r>
              <a:rPr lang="en-US" altLang="zh-TW" dirty="0"/>
              <a:t>Indicator</a:t>
            </a:r>
          </a:p>
          <a:p>
            <a:r>
              <a:rPr lang="en-US" altLang="zh-TW" dirty="0"/>
              <a:t>Run VI</a:t>
            </a:r>
            <a:r>
              <a:rPr lang="zh-TW" altLang="en-US" dirty="0"/>
              <a:t>，觀察二個</a:t>
            </a:r>
            <a:r>
              <a:rPr lang="en-US" altLang="zh-TW" dirty="0"/>
              <a:t>Indicator</a:t>
            </a:r>
            <a:r>
              <a:rPr lang="zh-TW" altLang="en-US" dirty="0"/>
              <a:t>的數值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77066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AAEA9-0603-4B9B-AB0E-62DE91EF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Narrow" pitchFamily="34" charset="0"/>
              </a:rPr>
              <a:t>Source Code Control – Branch and Merge (continued)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A6B2D7-784F-47DE-A6C0-E90F510F7F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612775"/>
          </a:xfrm>
        </p:spPr>
        <p:txBody>
          <a:bodyPr/>
          <a:lstStyle/>
          <a:p>
            <a:pPr marL="0" lvl="1" indent="0">
              <a:buNone/>
            </a:pPr>
            <a:r>
              <a:rPr lang="en-US" dirty="0"/>
              <a:t>Merge—Integrate the development split into the main development line</a:t>
            </a:r>
          </a:p>
        </p:txBody>
      </p:sp>
      <p:pic>
        <p:nvPicPr>
          <p:cNvPr id="5" name="Picture 4" descr="merge.emf">
            <a:extLst>
              <a:ext uri="{FF2B5EF4-FFF2-40B4-BE49-F238E27FC236}">
                <a16:creationId xmlns:a16="http://schemas.microsoft.com/office/drawing/2014/main" id="{CB68A464-C3A0-43BD-AA6C-B9DCF8132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79470"/>
            <a:ext cx="9537043" cy="231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26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59FF8F-1F7B-4390-9D61-F047F86A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Demonstration</a:t>
            </a:r>
            <a:br>
              <a:rPr lang="en-US" altLang="zh-TW" dirty="0"/>
            </a:br>
            <a:r>
              <a:rPr lang="en-US" altLang="zh-TW" dirty="0"/>
              <a:t>Source Code Control</a:t>
            </a:r>
            <a:r>
              <a:rPr lang="zh-TW" altLang="en-US" dirty="0"/>
              <a:t> </a:t>
            </a:r>
            <a:r>
              <a:rPr lang="en-US" altLang="zh-TW" dirty="0"/>
              <a:t>with Tortoise and </a:t>
            </a:r>
            <a:r>
              <a:rPr lang="en-US" altLang="zh-TW" dirty="0" err="1"/>
              <a:t>Github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FE0ADA-7FE6-4225-BB29-7A69FF504B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2103437"/>
            <a:ext cx="10515600" cy="1603375"/>
          </a:xfrm>
        </p:spPr>
        <p:txBody>
          <a:bodyPr/>
          <a:lstStyle/>
          <a:p>
            <a:r>
              <a:rPr lang="en-US" dirty="0"/>
              <a:t>Install and configure a source code control system with LabVIEW to improve the configuration management of a project and learn common techniques of using a source code control system.</a:t>
            </a:r>
          </a:p>
        </p:txBody>
      </p:sp>
    </p:spTree>
    <p:extLst>
      <p:ext uri="{BB962C8B-B14F-4D97-AF65-F5344CB8AC3E}">
        <p14:creationId xmlns:p14="http://schemas.microsoft.com/office/powerpoint/2010/main" val="788024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EF219-3598-49FA-9B7E-A2FFABE4B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746" y="689549"/>
            <a:ext cx="10666506" cy="1676110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Thank you</a:t>
            </a:r>
            <a:r>
              <a:rPr lang="zh-TW" altLang="en-US" dirty="0"/>
              <a:t> </a:t>
            </a:r>
            <a:r>
              <a:rPr lang="en-US" altLang="zh-TW" dirty="0"/>
              <a:t>for kind attention~</a:t>
            </a:r>
            <a:endParaRPr lang="zh-TW" altLang="en-US" dirty="0"/>
          </a:p>
        </p:txBody>
      </p:sp>
      <p:pic>
        <p:nvPicPr>
          <p:cNvPr id="1026" name="圖片 1">
            <a:extLst>
              <a:ext uri="{FF2B5EF4-FFF2-40B4-BE49-F238E27FC236}">
                <a16:creationId xmlns:a16="http://schemas.microsoft.com/office/drawing/2014/main" id="{52B26506-DC31-46ED-B212-4AEBD57A5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174" y="4770522"/>
            <a:ext cx="3627651" cy="167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268F600-5F67-454F-B885-E6740CD3A5B7}"/>
              </a:ext>
            </a:extLst>
          </p:cNvPr>
          <p:cNvSpPr txBox="1"/>
          <p:nvPr/>
        </p:nvSpPr>
        <p:spPr>
          <a:xfrm>
            <a:off x="2309235" y="2365659"/>
            <a:ext cx="442274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TW" sz="2800" b="1" dirty="0">
                <a:solidFill>
                  <a:schemeClr val="bg1"/>
                </a:solidFill>
              </a:rPr>
              <a:t>Joe Kao</a:t>
            </a:r>
          </a:p>
          <a:p>
            <a:pPr algn="l"/>
            <a:r>
              <a:rPr lang="en-US" altLang="zh-TW" sz="2800" dirty="0">
                <a:solidFill>
                  <a:schemeClr val="bg1"/>
                </a:solidFill>
              </a:rPr>
              <a:t>Solution Team</a:t>
            </a:r>
          </a:p>
          <a:p>
            <a:pPr algn="l"/>
            <a:r>
              <a:rPr lang="en-US" altLang="zh-TW" sz="2800" dirty="0">
                <a:solidFill>
                  <a:schemeClr val="bg1"/>
                </a:solidFill>
              </a:rPr>
              <a:t>Industrial </a:t>
            </a:r>
            <a:r>
              <a:rPr lang="en-US" altLang="zh-TW" sz="2800">
                <a:solidFill>
                  <a:schemeClr val="bg1"/>
                </a:solidFill>
              </a:rPr>
              <a:t>Intelligence BU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l"/>
            <a:r>
              <a:rPr lang="en-US" altLang="zh-TW" sz="2800" dirty="0">
                <a:solidFill>
                  <a:schemeClr val="bg1"/>
                </a:solidFill>
              </a:rPr>
              <a:t>E: </a:t>
            </a:r>
            <a:r>
              <a:rPr lang="en-US" altLang="zh-TW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joe.kao@ecloudvalley.com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l"/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128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93AAA-C283-4AAE-A6CC-A05EE515B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Producer/Consumer Loop with Local Variable 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44522C-DF6E-4003-BA9C-71A482A2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305" y="1673891"/>
            <a:ext cx="5417598" cy="48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35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FCDB03-06AF-4AB6-B98B-D204B7EA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B. Queues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12EEAD25-9B10-409D-BC10-DF130D287146}"/>
              </a:ext>
            </a:extLst>
          </p:cNvPr>
          <p:cNvSpPr txBox="1">
            <a:spLocks/>
          </p:cNvSpPr>
          <p:nvPr/>
        </p:nvSpPr>
        <p:spPr>
          <a:xfrm>
            <a:off x="1366434" y="1896282"/>
            <a:ext cx="70104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Demonstrate how to transfer every point of data between parallel loops using queues.</a:t>
            </a:r>
            <a:endParaRPr lang="en-US" dirty="0"/>
          </a:p>
        </p:txBody>
      </p:sp>
      <p:pic>
        <p:nvPicPr>
          <p:cNvPr id="5" name="Embedded Image" descr="loc_env_queue operations palette.png">
            <a:extLst>
              <a:ext uri="{FF2B5EF4-FFF2-40B4-BE49-F238E27FC236}">
                <a16:creationId xmlns:a16="http://schemas.microsoft.com/office/drawing/2014/main" id="{666E3186-FD8E-43D5-8E94-461B21A19BD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4698" y="2897374"/>
            <a:ext cx="7111088" cy="313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63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B9FFFD-A59B-41DF-A5FE-B1CCF295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Communicating Data Between Parallel Loops – Queues</a:t>
            </a:r>
            <a:endParaRPr lang="zh-TW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832F9-A812-4271-8EE1-9175F85433E3}"/>
              </a:ext>
            </a:extLst>
          </p:cNvPr>
          <p:cNvSpPr txBox="1">
            <a:spLocks/>
          </p:cNvSpPr>
          <p:nvPr/>
        </p:nvSpPr>
        <p:spPr>
          <a:xfrm>
            <a:off x="922150" y="1943100"/>
            <a:ext cx="3886200" cy="2971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/>
              <a:t>Transfer every point of data between parallel loops or VIs</a:t>
            </a:r>
            <a:endParaRPr lang="en-US" dirty="0"/>
          </a:p>
        </p:txBody>
      </p:sp>
      <p:pic>
        <p:nvPicPr>
          <p:cNvPr id="5" name="Picture 2" descr="loc_bd_transfer every point - queues.PNG">
            <a:extLst>
              <a:ext uri="{FF2B5EF4-FFF2-40B4-BE49-F238E27FC236}">
                <a16:creationId xmlns:a16="http://schemas.microsoft.com/office/drawing/2014/main" id="{DAA10FFA-D054-4E16-8F4E-75E0B6E0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678816" y="1690688"/>
            <a:ext cx="6880264" cy="4014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2157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FC7B2C-F6E1-4DEB-A69A-E7611C35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Make a Queue 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702AA7-47AD-4FEB-B02B-56D6BFB39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243" y="1825626"/>
            <a:ext cx="11511643" cy="2420698"/>
          </a:xfrm>
        </p:spPr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2</a:t>
            </a:r>
            <a:r>
              <a:rPr lang="zh-TW" altLang="en-US" dirty="0"/>
              <a:t>個</a:t>
            </a:r>
            <a:r>
              <a:rPr lang="en-US" altLang="zh-TW" dirty="0"/>
              <a:t>While Loop (Producer and Consumer)</a:t>
            </a:r>
          </a:p>
          <a:p>
            <a:r>
              <a:rPr lang="zh-TW" altLang="en-US" dirty="0"/>
              <a:t>設置</a:t>
            </a:r>
            <a:r>
              <a:rPr lang="en-US" altLang="zh-TW" dirty="0"/>
              <a:t>Obtain Queue, Enqueue, Dequeue, Get queue status</a:t>
            </a:r>
          </a:p>
          <a:p>
            <a:r>
              <a:rPr lang="en-US" altLang="zh-TW" dirty="0"/>
              <a:t>Producer </a:t>
            </a:r>
            <a:r>
              <a:rPr lang="zh-TW" altLang="en-US" dirty="0"/>
              <a:t>放入亂數產生</a:t>
            </a:r>
            <a:endParaRPr lang="en-US" altLang="zh-TW" dirty="0"/>
          </a:p>
          <a:p>
            <a:r>
              <a:rPr lang="en-US" altLang="zh-TW" dirty="0"/>
              <a:t>Consumer </a:t>
            </a:r>
            <a:r>
              <a:rPr lang="zh-TW" altLang="en-US" dirty="0"/>
              <a:t>讀出亂數</a:t>
            </a:r>
          </a:p>
        </p:txBody>
      </p:sp>
    </p:spTree>
    <p:extLst>
      <p:ext uri="{BB962C8B-B14F-4D97-AF65-F5344CB8AC3E}">
        <p14:creationId xmlns:p14="http://schemas.microsoft.com/office/powerpoint/2010/main" val="11235129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8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AUTOSHAPE_INFO" val="&lt;ThreeDShapeInfo&gt;&lt;uuid val=&quot;{36D1001C-E8EA-4CF7-913F-D873E713022B}&quot;/&gt;&lt;isInvalidForFieldText val=&quot;0&quot;/&gt;&lt;Image&gt;&lt;filename val=&quot;C:\Users\Furea\AppData\Local\Temp\PR\data\asimages\{36D1001C-E8EA-4CF7-913F-D873E713022B}.png&quot;/&gt;&lt;left val=&quot;35&quot;/&gt;&lt;top val=&quot;372&quot;/&gt;&lt;width val=&quot;84&quot;/&gt;&lt;height val=&quot;21&quot;/&gt;&lt;hasText val=&quot;1&quot;/&gt;&lt;/Image&gt;&lt;/ThreeDShape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Furea\AppData\Local\Temp\PR\data\asimages\{77C6DD17-831C-4D08-965A-D67D23C431F5}_1.png&quot;/&gt;&lt;left val=&quot;566&quot;/&gt;&lt;top val=&quot;375&quot;/&gt;&lt;width val=&quot;125&quot;/&gt;&lt;height val=&quot;22&quot;/&gt;&lt;hasText val=&quot;1&quot;/&gt;&lt;/Image&gt;&lt;/ThreeDShapeInfo&gt;"/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Furea\AppData\Local\Temp\PR\data\asimages\{8A0AA2C0-F434-4ED4-B2B8-B4F3EF793554}_1.png&quot;/&gt;&lt;left val=&quot;300&quot;/&gt;&lt;top val=&quot;376&quot;/&gt;&lt;width val=&quot;119&quot;/&gt;&lt;height val=&quot;22&quot;/&gt;&lt;hasText val=&quot;1&quot;/&gt;&lt;/Image&gt;&lt;/ThreeDShapeInfo&gt;"/>
  <p:tag name="PRESENTER_SHAPETEXTINFO" val="&lt;ShapeTextInfo&gt;&lt;TableIndex row=&quot;-1&quot; col=&quot;-1&quot;&gt;&lt;linesCount val=&quot;1&quot;/&gt;&lt;lineCharCount val=&quot;15&quot;/&gt;&lt;/TableIndex&gt;&lt;/ShapeTextInfo&gt;"/>
</p:tagLst>
</file>

<file path=ppt/theme/theme1.xml><?xml version="1.0" encoding="utf-8"?>
<a:theme xmlns:a="http://schemas.openxmlformats.org/drawingml/2006/main" name="ECV ppt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CV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NI Slide Templat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 Slide Template" id="{46774ABA-B968-4817-BB99-091145867819}" vid="{66E07865-DD6B-4943-8290-2D0DC43C9536}"/>
    </a:ext>
  </a:extLst>
</a:theme>
</file>

<file path=ppt/theme/theme11.xml><?xml version="1.0" encoding="utf-8"?>
<a:theme xmlns:a="http://schemas.openxmlformats.org/drawingml/2006/main" name="3_NIWeek Template color 2014">
  <a:themeElements>
    <a:clrScheme name="2018 NIWeek Keynote">
      <a:dk1>
        <a:srgbClr val="0067AC"/>
      </a:dk1>
      <a:lt1>
        <a:srgbClr val="FFFFFF"/>
      </a:lt1>
      <a:dk2>
        <a:srgbClr val="353945"/>
      </a:dk2>
      <a:lt2>
        <a:srgbClr val="FFFEFE"/>
      </a:lt2>
      <a:accent1>
        <a:srgbClr val="004CA5"/>
      </a:accent1>
      <a:accent2>
        <a:srgbClr val="FF6525"/>
      </a:accent2>
      <a:accent3>
        <a:srgbClr val="E11B22"/>
      </a:accent3>
      <a:accent4>
        <a:srgbClr val="FEDC00"/>
      </a:accent4>
      <a:accent5>
        <a:srgbClr val="3DB142"/>
      </a:accent5>
      <a:accent6>
        <a:srgbClr val="91439C"/>
      </a:accent6>
      <a:hlink>
        <a:srgbClr val="CACBCA"/>
      </a:hlink>
      <a:folHlink>
        <a:srgbClr val="84BCE0"/>
      </a:folHlink>
    </a:clrScheme>
    <a:fontScheme name="NIWeek 2016">
      <a:majorFont>
        <a:latin typeface="Univers Com 45 Light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ctr">
        <a:noAutofit/>
      </a:bodyPr>
      <a:lstStyle>
        <a:defPPr algn="ctr">
          <a:defRPr sz="2000" dirty="0" smtClean="0">
            <a:solidFill>
              <a:schemeClr val="bg1">
                <a:lumMod val="95000"/>
              </a:schemeClr>
            </a:solidFill>
            <a:effectLst>
              <a:outerShdw dist="12700" dir="5400000" algn="tl" rotWithShape="0">
                <a:schemeClr val="tx2">
                  <a:lumMod val="75000"/>
                  <a:alpha val="50000"/>
                </a:schemeClr>
              </a:outerShdw>
            </a:effectLst>
            <a:latin typeface="+mn-lt"/>
            <a:cs typeface="Univers LT Std 45 Light"/>
          </a:defRPr>
        </a:defPPr>
      </a:lstStyle>
    </a:spDef>
    <a:lnDef>
      <a:spPr>
        <a:ln>
          <a:solidFill>
            <a:schemeClr val="accent1">
              <a:lumMod val="60000"/>
              <a:lumOff val="4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0298FA68-93C7-FE40-AD97-CE38D9858987}" vid="{B0CE9DFD-DEF5-824A-9976-BBAD3D2B7FFA}"/>
    </a:ext>
  </a:extLst>
</a:theme>
</file>

<file path=ppt/theme/theme12.xml><?xml version="1.0" encoding="utf-8"?>
<a:theme xmlns:a="http://schemas.openxmlformats.org/drawingml/2006/main" name="Corporate Template_2017">
  <a:themeElements>
    <a:clrScheme name="Custom 12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0A60A3"/>
      </a:hlink>
      <a:folHlink>
        <a:srgbClr val="0A60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B7775011-E3EA-4E44-AD0F-A356835789E2}" vid="{14F9B1B4-398B-0443-8EEB-B80F09616FBE}"/>
    </a:ext>
  </a:extLst>
</a:theme>
</file>

<file path=ppt/theme/theme13.xml><?xml version="1.0" encoding="utf-8"?>
<a:theme xmlns:a="http://schemas.openxmlformats.org/drawingml/2006/main" name="NI Them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 Theme" id="{D30B2D7B-A746-4B76-ACE0-1029E9E4F589}" vid="{AD0E7398-F1B6-4B0B-AB81-39C4DF9878D0}"/>
    </a:ext>
  </a:extLst>
</a:theme>
</file>

<file path=ppt/theme/theme14.xml><?xml version="1.0" encoding="utf-8"?>
<a:theme xmlns:a="http://schemas.openxmlformats.org/drawingml/2006/main" name="Default Theme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20 Corporate Template">
  <a:themeElements>
    <a:clrScheme name="">
      <a:dk1>
        <a:srgbClr val="044123"/>
      </a:dk1>
      <a:lt1>
        <a:srgbClr val="FFFFFF"/>
      </a:lt1>
      <a:dk2>
        <a:srgbClr val="3C3D3C"/>
      </a:dk2>
      <a:lt2>
        <a:srgbClr val="CDDBC8"/>
      </a:lt2>
      <a:accent1>
        <a:srgbClr val="00B677"/>
      </a:accent1>
      <a:accent2>
        <a:srgbClr val="FFC409"/>
      </a:accent2>
      <a:accent3>
        <a:srgbClr val="3BB3E6"/>
      </a:accent3>
      <a:accent4>
        <a:srgbClr val="EF453E"/>
      </a:accent4>
      <a:accent5>
        <a:srgbClr val="8E78B7"/>
      </a:accent5>
      <a:accent6>
        <a:srgbClr val="32EB95"/>
      </a:accent6>
      <a:hlink>
        <a:srgbClr val="00B677"/>
      </a:hlink>
      <a:folHlink>
        <a:srgbClr val="00B677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 defTabSz="274320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 Corporate Template Updated 10-5-20.potx" id="{7D2467EC-D301-2245-ADA2-E19E0394E27D}" vid="{775855E3-CDF9-9243-B838-D081537E425B}"/>
    </a:ext>
  </a:extLst>
</a:theme>
</file>

<file path=ppt/theme/theme3.xml><?xml version="1.0" encoding="utf-8"?>
<a:theme xmlns:a="http://schemas.openxmlformats.org/drawingml/2006/main" name="NI Company PowerPoint Template_09_2014_16x9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Default Theme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NI Slide Templat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 Slide Template" id="{46774ABA-B968-4817-BB99-091145867819}" vid="{66E07865-DD6B-4943-8290-2D0DC43C9536}"/>
    </a:ext>
  </a:extLst>
</a:theme>
</file>

<file path=ppt/theme/theme6.xml><?xml version="1.0" encoding="utf-8"?>
<a:theme xmlns:a="http://schemas.openxmlformats.org/drawingml/2006/main" name="1_CustEd_NI company PowerPoint template_2012">
  <a:themeElements>
    <a:clrScheme name="NI Color Theme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800" dirty="0" smtClean="0">
            <a:solidFill>
              <a:schemeClr val="tx2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CustEd_NI company PowerPoint template_2012">
  <a:themeElements>
    <a:clrScheme name="NI Color Theme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accent1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800" dirty="0" smtClean="0">
            <a:solidFill>
              <a:schemeClr val="accent1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NI_2017_16x9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_2017_16x9" id="{81E7FF63-9ADC-45C5-8E9C-5B347BA87C16}" vid="{FC2EE809-A647-4CF8-91A3-419FFB07F6EE}"/>
    </a:ext>
  </a:extLst>
</a:theme>
</file>

<file path=ppt/theme/theme9.xml><?xml version="1.0" encoding="utf-8"?>
<a:theme xmlns:a="http://schemas.openxmlformats.org/drawingml/2006/main" name="1_NIWeek Template color 2014">
  <a:themeElements>
    <a:clrScheme name="2018 NIWeek Keynote">
      <a:dk1>
        <a:srgbClr val="0067AC"/>
      </a:dk1>
      <a:lt1>
        <a:srgbClr val="FFFFFF"/>
      </a:lt1>
      <a:dk2>
        <a:srgbClr val="353945"/>
      </a:dk2>
      <a:lt2>
        <a:srgbClr val="FFFEFE"/>
      </a:lt2>
      <a:accent1>
        <a:srgbClr val="004CA5"/>
      </a:accent1>
      <a:accent2>
        <a:srgbClr val="FF6525"/>
      </a:accent2>
      <a:accent3>
        <a:srgbClr val="E11B22"/>
      </a:accent3>
      <a:accent4>
        <a:srgbClr val="FEDC00"/>
      </a:accent4>
      <a:accent5>
        <a:srgbClr val="3DB142"/>
      </a:accent5>
      <a:accent6>
        <a:srgbClr val="91439C"/>
      </a:accent6>
      <a:hlink>
        <a:srgbClr val="CACBCA"/>
      </a:hlink>
      <a:folHlink>
        <a:srgbClr val="84BCE0"/>
      </a:folHlink>
    </a:clrScheme>
    <a:fontScheme name="NIWeek 2016">
      <a:majorFont>
        <a:latin typeface="Univers Com 45 Light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ctr">
        <a:noAutofit/>
      </a:bodyPr>
      <a:lstStyle>
        <a:defPPr algn="ctr">
          <a:defRPr sz="2000" dirty="0" smtClean="0">
            <a:solidFill>
              <a:schemeClr val="bg1">
                <a:lumMod val="95000"/>
              </a:schemeClr>
            </a:solidFill>
            <a:effectLst>
              <a:outerShdw dist="12700" dir="5400000" algn="tl" rotWithShape="0">
                <a:schemeClr val="tx2">
                  <a:lumMod val="75000"/>
                  <a:alpha val="50000"/>
                </a:schemeClr>
              </a:outerShdw>
            </a:effectLst>
            <a:latin typeface="+mn-lt"/>
            <a:cs typeface="Univers LT Std 45 Light"/>
          </a:defRPr>
        </a:defPPr>
      </a:lstStyle>
    </a:spDef>
    <a:lnDef>
      <a:spPr>
        <a:ln>
          <a:solidFill>
            <a:schemeClr val="accent1">
              <a:lumMod val="60000"/>
              <a:lumOff val="4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0298FA68-93C7-FE40-AD97-CE38D9858987}" vid="{B0CE9DFD-DEF5-824A-9976-BBAD3D2B7FF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1DEB7FD97E3C4783FA41209D2E9245" ma:contentTypeVersion="13" ma:contentTypeDescription="Create a new document." ma:contentTypeScope="" ma:versionID="e46202b1df6613c8891a58e1c819f0aa">
  <xsd:schema xmlns:xsd="http://www.w3.org/2001/XMLSchema" xmlns:xs="http://www.w3.org/2001/XMLSchema" xmlns:p="http://schemas.microsoft.com/office/2006/metadata/properties" xmlns:ns2="0323fbc8-4ccd-45e8-94f1-777e83272711" xmlns:ns3="a507e772-7032-46ae-8f03-84519c07e1f0" targetNamespace="http://schemas.microsoft.com/office/2006/metadata/properties" ma:root="true" ma:fieldsID="698a1a684c7e218832fb2bef8066245f" ns2:_="" ns3:_="">
    <xsd:import namespace="0323fbc8-4ccd-45e8-94f1-777e83272711"/>
    <xsd:import namespace="a507e772-7032-46ae-8f03-84519c07e1f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23fbc8-4ccd-45e8-94f1-777e8327271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07e772-7032-46ae-8f03-84519c07e1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D34838-7CE5-4CBC-9ABF-FD00EC0AC751}">
  <ds:schemaRefs>
    <ds:schemaRef ds:uri="0323fbc8-4ccd-45e8-94f1-777e83272711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www.w3.org/XML/1998/namespace"/>
    <ds:schemaRef ds:uri="http://purl.org/dc/elements/1.1/"/>
    <ds:schemaRef ds:uri="a507e772-7032-46ae-8f03-84519c07e1f0"/>
  </ds:schemaRefs>
</ds:datastoreItem>
</file>

<file path=customXml/itemProps2.xml><?xml version="1.0" encoding="utf-8"?>
<ds:datastoreItem xmlns:ds="http://schemas.openxmlformats.org/officeDocument/2006/customXml" ds:itemID="{A7A1EFC9-05E0-4898-A31A-CA47E9F0B5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3FFD0C-812C-43CB-A370-A18F7F97ED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23fbc8-4ccd-45e8-94f1-777e83272711"/>
    <ds:schemaRef ds:uri="a507e772-7032-46ae-8f03-84519c07e1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ECV ppt template</Template>
  <TotalTime>15891</TotalTime>
  <Words>3115</Words>
  <Application>Microsoft Office PowerPoint</Application>
  <PresentationFormat>寬螢幕</PresentationFormat>
  <Paragraphs>345</Paragraphs>
  <Slides>52</Slides>
  <Notes>42</Notes>
  <HiddenSlides>1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14</vt:i4>
      </vt:variant>
      <vt:variant>
        <vt:lpstr>投影片標題</vt:lpstr>
      </vt:variant>
      <vt:variant>
        <vt:i4>52</vt:i4>
      </vt:variant>
    </vt:vector>
  </HeadingPairs>
  <TitlesOfParts>
    <vt:vector size="79" baseType="lpstr">
      <vt:lpstr>Helvetica Neue Light</vt:lpstr>
      <vt:lpstr>System Font Regular</vt:lpstr>
      <vt:lpstr>Univers Com 45 Light</vt:lpstr>
      <vt:lpstr>Univers LT Std 45 Light</vt:lpstr>
      <vt:lpstr>Arial</vt:lpstr>
      <vt:lpstr>Arial Narrow</vt:lpstr>
      <vt:lpstr>Calibri</vt:lpstr>
      <vt:lpstr>Calibri Light</vt:lpstr>
      <vt:lpstr>Consolas</vt:lpstr>
      <vt:lpstr>Courier New</vt:lpstr>
      <vt:lpstr>Times New Roman</vt:lpstr>
      <vt:lpstr>Univers</vt:lpstr>
      <vt:lpstr>Wingdings</vt:lpstr>
      <vt:lpstr>ECV ppt template</vt:lpstr>
      <vt:lpstr>2020 Corporate Template</vt:lpstr>
      <vt:lpstr>NI Company PowerPoint Template_09_2014_16x9</vt:lpstr>
      <vt:lpstr>Default Theme</vt:lpstr>
      <vt:lpstr>2_NI Slide Template</vt:lpstr>
      <vt:lpstr>1_CustEd_NI company PowerPoint template_2012</vt:lpstr>
      <vt:lpstr>CustEd_NI company PowerPoint template_2012</vt:lpstr>
      <vt:lpstr>NI_2017_16x9</vt:lpstr>
      <vt:lpstr>1_NIWeek Template color 2014</vt:lpstr>
      <vt:lpstr>NI Slide Template</vt:lpstr>
      <vt:lpstr>3_NIWeek Template color 2014</vt:lpstr>
      <vt:lpstr>Corporate Template_2017</vt:lpstr>
      <vt:lpstr>NI Theme</vt:lpstr>
      <vt:lpstr>Default Theme</vt:lpstr>
      <vt:lpstr>PowerPoint 簡報</vt:lpstr>
      <vt:lpstr>Communicating Data Between Parallel Loops</vt:lpstr>
      <vt:lpstr>A. Introduction</vt:lpstr>
      <vt:lpstr>Communicating Data Between Parallel Loops – Local Variables</vt:lpstr>
      <vt:lpstr>Exercise Producer/Consumer Loop with Local Variable </vt:lpstr>
      <vt:lpstr>Exercise Producer/Consumer Loop with Local Variable </vt:lpstr>
      <vt:lpstr>B. Queues</vt:lpstr>
      <vt:lpstr>Communicating Data Between Parallel Loops – Queues</vt:lpstr>
      <vt:lpstr>Exercise Make a Queue Structure</vt:lpstr>
      <vt:lpstr>Exercise Make a Queue Structure</vt:lpstr>
      <vt:lpstr>C. Notifiers</vt:lpstr>
      <vt:lpstr>What is a Notifier?</vt:lpstr>
      <vt:lpstr>Notifiers vs. Queues</vt:lpstr>
      <vt:lpstr>Broadcast Data to Parallel Loops</vt:lpstr>
      <vt:lpstr>Demonstration Notifier</vt:lpstr>
      <vt:lpstr>Exercise Make a Notifier Structure</vt:lpstr>
      <vt:lpstr>Exercise Make a Notifier Structure</vt:lpstr>
      <vt:lpstr>D. Summary</vt:lpstr>
      <vt:lpstr>PowerPoint 簡報</vt:lpstr>
      <vt:lpstr>PowerPoint 簡報</vt:lpstr>
      <vt:lpstr>PowerPoint 簡報</vt:lpstr>
      <vt:lpstr>PowerPoint 簡報</vt:lpstr>
      <vt:lpstr>Implementing Design Patterns</vt:lpstr>
      <vt:lpstr>A. Why Use Design Patterns?</vt:lpstr>
      <vt:lpstr>B. Simple Design Patterns</vt:lpstr>
      <vt:lpstr>Simple VI Pattern</vt:lpstr>
      <vt:lpstr>General VI Pattern</vt:lpstr>
      <vt:lpstr>General VI Framework </vt:lpstr>
      <vt:lpstr>State Machine Pattern</vt:lpstr>
      <vt:lpstr>State Machine Framework</vt:lpstr>
      <vt:lpstr>Event-Based State Machine</vt:lpstr>
      <vt:lpstr>C. Multiple Loop Design Patterns</vt:lpstr>
      <vt:lpstr>Producer/Consumer Design Pattern</vt:lpstr>
      <vt:lpstr>D. Functional Global Variable Design Pattern</vt:lpstr>
      <vt:lpstr>Functional Global Variable Design Pattern</vt:lpstr>
      <vt:lpstr>Timer FGVs</vt:lpstr>
      <vt:lpstr>Exercise Create a User Access Level FGV</vt:lpstr>
      <vt:lpstr>Exercise</vt:lpstr>
      <vt:lpstr>Exercise</vt:lpstr>
      <vt:lpstr>E. Error Handlers</vt:lpstr>
      <vt:lpstr>Examples of Error Handlers</vt:lpstr>
      <vt:lpstr>PowerPoint 簡報</vt:lpstr>
      <vt:lpstr>PowerPoint 簡報</vt:lpstr>
      <vt:lpstr>Source Code Control</vt:lpstr>
      <vt:lpstr>Distributed Version Control</vt:lpstr>
      <vt:lpstr>Source Code Control – Options</vt:lpstr>
      <vt:lpstr>Source Code Control – Integration with the LabVIEW Project </vt:lpstr>
      <vt:lpstr>Source Code Control – Team-Based Development</vt:lpstr>
      <vt:lpstr>Source Code Control – Branch and Merge</vt:lpstr>
      <vt:lpstr>Source Code Control – Branch and Merge (continued)</vt:lpstr>
      <vt:lpstr>Demonstration Source Code Control with Tortoise and Github</vt:lpstr>
      <vt:lpstr>Thank you for kind attention~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John Su (蘇育程)</dc:creator>
  <cp:lastModifiedBy>Joe Kao (高育晟)</cp:lastModifiedBy>
  <cp:revision>124</cp:revision>
  <dcterms:created xsi:type="dcterms:W3CDTF">2021-05-07T02:35:50Z</dcterms:created>
  <dcterms:modified xsi:type="dcterms:W3CDTF">2022-04-05T10:32:28Z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0x010100531DEB7FD97E3C4783FA41209D2E9245</vt:lpwstr>
  </property>
</Properties>
</file>